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4"/>
  </p:sldMasterIdLst>
  <p:notesMasterIdLst>
    <p:notesMasterId r:id="rId18"/>
  </p:notesMasterIdLst>
  <p:handoutMasterIdLst>
    <p:handoutMasterId r:id="rId19"/>
  </p:handoutMasterIdLst>
  <p:sldIdLst>
    <p:sldId id="5255" r:id="rId5"/>
    <p:sldId id="5340" r:id="rId6"/>
    <p:sldId id="5341" r:id="rId7"/>
    <p:sldId id="5342" r:id="rId8"/>
    <p:sldId id="5343" r:id="rId9"/>
    <p:sldId id="5344" r:id="rId10"/>
    <p:sldId id="5345" r:id="rId11"/>
    <p:sldId id="5358" r:id="rId12"/>
    <p:sldId id="5360" r:id="rId13"/>
    <p:sldId id="5348" r:id="rId14"/>
    <p:sldId id="5361" r:id="rId15"/>
    <p:sldId id="5362" r:id="rId16"/>
    <p:sldId id="5245" r:id="rId17"/>
  </p:sldIdLst>
  <p:sldSz cx="12192000" cy="6858000"/>
  <p:notesSz cx="6858000" cy="9144000"/>
  <p:embeddedFontLst>
    <p:embeddedFont>
      <p:font typeface="Inter" panose="02000503000000020004" pitchFamily="2" charset="0"/>
      <p:regular r:id="rId20"/>
      <p:bold r:id="rId21"/>
    </p:embeddedFont>
    <p:embeddedFont>
      <p:font typeface="Inter SemiBold" panose="02000503000000020004"/>
      <p:regular r:id="rId22"/>
      <p:bold r:id="rId23"/>
    </p:embeddedFont>
    <p:embeddedFont>
      <p:font typeface="Poppins" pitchFamily="2" charset="77"/>
      <p:regular r:id="rId24"/>
      <p:bold r:id="rId25"/>
      <p:italic r:id="rId26"/>
      <p:boldItalic r:id="rId27"/>
    </p:embeddedFont>
    <p:embeddedFont>
      <p:font typeface="Poppins SemiBold" panose="00000700000000000000" pitchFamily="2" charset="77"/>
      <p:regular r:id="rId28"/>
      <p:bold r:id="rId29"/>
      <p:italic r:id="rId30"/>
      <p:boldItalic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4375DD-CA72-6148-8282-6EE811E5BA9E}">
          <p14:sldIdLst>
            <p14:sldId id="5255"/>
            <p14:sldId id="5340"/>
            <p14:sldId id="5341"/>
            <p14:sldId id="5342"/>
            <p14:sldId id="5343"/>
            <p14:sldId id="5344"/>
            <p14:sldId id="5345"/>
            <p14:sldId id="5358"/>
            <p14:sldId id="5360"/>
            <p14:sldId id="5348"/>
            <p14:sldId id="5361"/>
            <p14:sldId id="5362"/>
            <p14:sldId id="52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EB9E81-771B-4BA5-AA07-ACB438794C1F}" name="Pierre Veillaux" initials="PV" userId="S::pierre.veillaux@6tm.com::8818d6e6-867e-4e23-9219-1b588bae14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D77"/>
    <a:srgbClr val="77B4ED"/>
    <a:srgbClr val="B978EE"/>
    <a:srgbClr val="161E4B"/>
    <a:srgbClr val="9250A1"/>
    <a:srgbClr val="ED7A77"/>
    <a:srgbClr val="FFFFFF"/>
    <a:srgbClr val="594188"/>
    <a:srgbClr val="D02E82"/>
    <a:srgbClr val="2111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1D22D-E6D2-B741-8C33-D16F0535385F}" v="38" dt="2026-03-19T05:23:58.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14"/>
    <p:restoredTop sz="94741"/>
  </p:normalViewPr>
  <p:slideViewPr>
    <p:cSldViewPr snapToGrid="0">
      <p:cViewPr varScale="1">
        <p:scale>
          <a:sx n="82" d="100"/>
          <a:sy n="82" d="100"/>
        </p:scale>
        <p:origin x="17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10F66D9-05CB-2445-C697-6DAD5F551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8D59C02-65DE-C15A-A022-8AA54AD530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307911-75B2-4328-A300-6B6F73353708}" type="datetime1">
              <a:rPr lang="fr-FR" smtClean="0"/>
              <a:t>20/03/2026</a:t>
            </a:fld>
            <a:endParaRPr lang="fr-FR"/>
          </a:p>
        </p:txBody>
      </p:sp>
      <p:sp>
        <p:nvSpPr>
          <p:cNvPr id="4" name="Espace réservé du pied de page 3">
            <a:extLst>
              <a:ext uri="{FF2B5EF4-FFF2-40B4-BE49-F238E27FC236}">
                <a16:creationId xmlns:a16="http://schemas.microsoft.com/office/drawing/2014/main" id="{25B85E5D-6A19-4F79-C6FC-1FE470732B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CR-Copil ACO Digital</a:t>
            </a:r>
          </a:p>
        </p:txBody>
      </p:sp>
      <p:sp>
        <p:nvSpPr>
          <p:cNvPr id="5" name="Espace réservé du numéro de diapositive 4">
            <a:extLst>
              <a:ext uri="{FF2B5EF4-FFF2-40B4-BE49-F238E27FC236}">
                <a16:creationId xmlns:a16="http://schemas.microsoft.com/office/drawing/2014/main" id="{A21F9949-045D-52C1-4082-B4E63BE60E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C529AF-EE57-3142-B9B9-51E8175C0F7D}" type="slidenum">
              <a:rPr lang="fr-FR" smtClean="0"/>
              <a:t>‹N°›</a:t>
            </a:fld>
            <a:endParaRPr lang="fr-FR"/>
          </a:p>
        </p:txBody>
      </p:sp>
    </p:spTree>
    <p:extLst>
      <p:ext uri="{BB962C8B-B14F-4D97-AF65-F5344CB8AC3E}">
        <p14:creationId xmlns:p14="http://schemas.microsoft.com/office/powerpoint/2010/main" val="29159051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7C26BA-82AA-27B8-75BA-619A2EE8AA51}"/>
              </a:ext>
            </a:extLst>
          </p:cNvPr>
          <p:cNvSpPr/>
          <p:nvPr/>
        </p:nvSpPr>
        <p:spPr>
          <a:xfrm>
            <a:off x="-1587" y="8494644"/>
            <a:ext cx="6858000" cy="6493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57D0BC5-D2E2-EF0A-1C08-3FF5A3C2C496}"/>
              </a:ext>
            </a:extLst>
          </p:cNvPr>
          <p:cNvPicPr>
            <a:picLocks noChangeAspect="1"/>
          </p:cNvPicPr>
          <p:nvPr/>
        </p:nvPicPr>
        <p:blipFill>
          <a:blip r:embed="rId2"/>
          <a:stretch>
            <a:fillRect/>
          </a:stretch>
        </p:blipFill>
        <p:spPr>
          <a:xfrm>
            <a:off x="-1587" y="1"/>
            <a:ext cx="6858000" cy="1014292"/>
          </a:xfrm>
          <a:prstGeom prst="rect">
            <a:avLst/>
          </a:prstGeom>
        </p:spPr>
      </p:pic>
      <p:sp>
        <p:nvSpPr>
          <p:cNvPr id="2" name="Espace réservé de l'en-tête 1"/>
          <p:cNvSpPr>
            <a:spLocks noGrp="1"/>
          </p:cNvSpPr>
          <p:nvPr>
            <p:ph type="hdr" sz="quarter"/>
          </p:nvPr>
        </p:nvSpPr>
        <p:spPr>
          <a:xfrm>
            <a:off x="684213" y="150079"/>
            <a:ext cx="4537144" cy="402614"/>
          </a:xfrm>
          <a:prstGeom prst="rect">
            <a:avLst/>
          </a:prstGeom>
        </p:spPr>
        <p:txBody>
          <a:bodyPr vert="horz" lIns="91440" tIns="45720" rIns="91440" bIns="45720" rtlCol="0" anchor="ctr"/>
          <a:lstStyle>
            <a:lvl1pPr algn="l">
              <a:defRPr sz="1400" b="1">
                <a:latin typeface="Poppins" pitchFamily="2" charset="77"/>
                <a:cs typeface="Poppins" pitchFamily="2" charset="77"/>
              </a:defRPr>
            </a:lvl1pPr>
          </a:lstStyle>
          <a:p>
            <a:endParaRPr lang="fr-FR"/>
          </a:p>
        </p:txBody>
      </p:sp>
      <p:sp>
        <p:nvSpPr>
          <p:cNvPr id="3" name="Espace réservé de la date 2"/>
          <p:cNvSpPr>
            <a:spLocks noGrp="1"/>
          </p:cNvSpPr>
          <p:nvPr>
            <p:ph type="dt" idx="1"/>
          </p:nvPr>
        </p:nvSpPr>
        <p:spPr>
          <a:xfrm>
            <a:off x="4386471" y="8589927"/>
            <a:ext cx="1175664" cy="458788"/>
          </a:xfrm>
          <a:prstGeom prst="rect">
            <a:avLst/>
          </a:prstGeom>
        </p:spPr>
        <p:txBody>
          <a:bodyPr vert="horz" lIns="91440" tIns="45720" rIns="91440" bIns="45720" rtlCol="0" anchor="ctr"/>
          <a:lstStyle>
            <a:lvl1pPr algn="r">
              <a:defRPr sz="1000">
                <a:latin typeface="Inter" panose="02000503000000020004" pitchFamily="2" charset="0"/>
                <a:ea typeface="Inter" panose="02000503000000020004" pitchFamily="2" charset="0"/>
              </a:defRPr>
            </a:lvl1pPr>
          </a:lstStyle>
          <a:p>
            <a:fld id="{596D7256-09FB-4083-ADB7-0ACC46ECF2A5}" type="datetime1">
              <a:rPr lang="fr-FR" smtClean="0"/>
              <a:t>20/03/2026</a:t>
            </a:fld>
            <a:endParaRPr lang="fr-FR"/>
          </a:p>
        </p:txBody>
      </p:sp>
      <p:sp>
        <p:nvSpPr>
          <p:cNvPr id="4" name="Espace réservé de l'image des diapositives 3"/>
          <p:cNvSpPr>
            <a:spLocks noGrp="1" noRot="1" noChangeAspect="1"/>
          </p:cNvSpPr>
          <p:nvPr>
            <p:ph type="sldImg" idx="2"/>
          </p:nvPr>
        </p:nvSpPr>
        <p:spPr>
          <a:xfrm>
            <a:off x="685800" y="760413"/>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4213" y="4054233"/>
            <a:ext cx="5486401" cy="4215123"/>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77687" y="8573897"/>
            <a:ext cx="2763079" cy="458787"/>
          </a:xfrm>
          <a:prstGeom prst="rect">
            <a:avLst/>
          </a:prstGeom>
        </p:spPr>
        <p:txBody>
          <a:bodyPr vert="horz" lIns="91440" tIns="45720" rIns="91440" bIns="45720" rtlCol="0" anchor="ctr"/>
          <a:lstStyle>
            <a:lvl1pPr algn="l">
              <a:defRPr sz="1000">
                <a:latin typeface="Inter" panose="02000503000000020004" pitchFamily="2" charset="0"/>
                <a:ea typeface="Inter" panose="02000503000000020004" pitchFamily="2" charset="0"/>
              </a:defRPr>
            </a:lvl1pPr>
          </a:lstStyle>
          <a:p>
            <a:r>
              <a:rPr lang="fr-FR"/>
              <a:t>CR-Copil ACO Digital</a:t>
            </a:r>
          </a:p>
        </p:txBody>
      </p:sp>
      <p:sp>
        <p:nvSpPr>
          <p:cNvPr id="7" name="Espace réservé du numéro de diapositive 6"/>
          <p:cNvSpPr>
            <a:spLocks noGrp="1"/>
          </p:cNvSpPr>
          <p:nvPr>
            <p:ph type="sldNum" sz="quarter" idx="5"/>
          </p:nvPr>
        </p:nvSpPr>
        <p:spPr>
          <a:xfrm>
            <a:off x="5883966" y="8589928"/>
            <a:ext cx="596348" cy="458787"/>
          </a:xfrm>
          <a:prstGeom prst="rect">
            <a:avLst/>
          </a:prstGeom>
        </p:spPr>
        <p:txBody>
          <a:bodyPr vert="horz" lIns="91440" tIns="45720" rIns="91440" bIns="45720" rtlCol="0" anchor="ctr"/>
          <a:lstStyle>
            <a:lvl1pPr algn="r">
              <a:defRPr sz="1200" b="1">
                <a:latin typeface="Poppins" pitchFamily="2" charset="77"/>
                <a:cs typeface="Poppins" pitchFamily="2" charset="77"/>
              </a:defRPr>
            </a:lvl1pPr>
          </a:lstStyle>
          <a:p>
            <a:fld id="{582E7A9F-2D9B-264D-8071-6FBFBD724803}" type="slidenum">
              <a:rPr lang="fr-FR" smtClean="0"/>
              <a:pPr/>
              <a:t>‹N°›</a:t>
            </a:fld>
            <a:endParaRPr lang="fr-FR"/>
          </a:p>
        </p:txBody>
      </p:sp>
      <p:pic>
        <p:nvPicPr>
          <p:cNvPr id="10" name="Image 9">
            <a:extLst>
              <a:ext uri="{FF2B5EF4-FFF2-40B4-BE49-F238E27FC236}">
                <a16:creationId xmlns:a16="http://schemas.microsoft.com/office/drawing/2014/main" id="{11E52F27-4B99-7018-F6EE-8A88DED8B84C}"/>
              </a:ext>
            </a:extLst>
          </p:cNvPr>
          <p:cNvPicPr>
            <a:picLocks noChangeAspect="1"/>
          </p:cNvPicPr>
          <p:nvPr/>
        </p:nvPicPr>
        <p:blipFill>
          <a:blip r:embed="rId3"/>
          <a:stretch>
            <a:fillRect/>
          </a:stretch>
        </p:blipFill>
        <p:spPr>
          <a:xfrm>
            <a:off x="3239364" y="8385055"/>
            <a:ext cx="377687" cy="377687"/>
          </a:xfrm>
          <a:prstGeom prst="rect">
            <a:avLst/>
          </a:prstGeom>
        </p:spPr>
      </p:pic>
    </p:spTree>
    <p:extLst>
      <p:ext uri="{BB962C8B-B14F-4D97-AF65-F5344CB8AC3E}">
        <p14:creationId xmlns:p14="http://schemas.microsoft.com/office/powerpoint/2010/main" val="423539069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Inter" panose="02000503000000020004" pitchFamily="2" charset="0"/>
        <a:ea typeface="Inter" panose="02000503000000020004" pitchFamily="2" charset="0"/>
        <a:cs typeface="+mn-cs"/>
      </a:defRPr>
    </a:lvl1pPr>
    <a:lvl2pPr marL="457200" algn="l" defTabSz="914400" rtl="0" eaLnBrk="1" latinLnBrk="0" hangingPunct="1">
      <a:defRPr sz="1200" kern="1200">
        <a:solidFill>
          <a:schemeClr val="tx1"/>
        </a:solidFill>
        <a:latin typeface="Inter" panose="02000503000000020004" pitchFamily="2" charset="0"/>
        <a:ea typeface="Inter" panose="02000503000000020004" pitchFamily="2" charset="0"/>
        <a:cs typeface="+mn-cs"/>
      </a:defRPr>
    </a:lvl2pPr>
    <a:lvl3pPr marL="914400" algn="l" defTabSz="914400" rtl="0" eaLnBrk="1" latinLnBrk="0" hangingPunct="1">
      <a:defRPr sz="1200" kern="1200">
        <a:solidFill>
          <a:schemeClr val="tx1"/>
        </a:solidFill>
        <a:latin typeface="Inter" panose="02000503000000020004" pitchFamily="2" charset="0"/>
        <a:ea typeface="Inter" panose="02000503000000020004" pitchFamily="2" charset="0"/>
        <a:cs typeface="+mn-cs"/>
      </a:defRPr>
    </a:lvl3pPr>
    <a:lvl4pPr marL="1371600" algn="l" defTabSz="914400" rtl="0" eaLnBrk="1" latinLnBrk="0" hangingPunct="1">
      <a:defRPr sz="1200" kern="1200">
        <a:solidFill>
          <a:schemeClr val="tx1"/>
        </a:solidFill>
        <a:latin typeface="Inter" panose="02000503000000020004" pitchFamily="2" charset="0"/>
        <a:ea typeface="Inter" panose="02000503000000020004" pitchFamily="2" charset="0"/>
        <a:cs typeface="+mn-cs"/>
      </a:defRPr>
    </a:lvl4pPr>
    <a:lvl5pPr marL="1828800" algn="l" defTabSz="914400" rtl="0" eaLnBrk="1" latinLnBrk="0" hangingPunct="1">
      <a:defRPr sz="1200" kern="1200">
        <a:solidFill>
          <a:schemeClr val="tx1"/>
        </a:solidFill>
        <a:latin typeface="Inter" panose="02000503000000020004" pitchFamily="2" charset="0"/>
        <a:ea typeface="Inter" panose="02000503000000020004"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CC09B-F7B4-CA33-DBEC-61655EC423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8E9255-01AB-2F0D-4765-848A5A863F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2BF3DDE-73DD-D413-0682-B534E922345C}"/>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DF9B4A7C-B41C-72AC-7B83-DF7A4109B673}"/>
              </a:ext>
            </a:extLst>
          </p:cNvPr>
          <p:cNvSpPr>
            <a:spLocks noGrp="1"/>
          </p:cNvSpPr>
          <p:nvPr>
            <p:ph type="dt" idx="1"/>
          </p:nvPr>
        </p:nvSpPr>
        <p:spPr/>
        <p:txBody>
          <a:bodyPr/>
          <a:lstStyle/>
          <a:p>
            <a:fld id="{596D7256-09FB-4083-ADB7-0ACC46ECF2A5}" type="datetime1">
              <a:rPr lang="fr-FR" smtClean="0"/>
              <a:t>20/03/2026</a:t>
            </a:fld>
            <a:endParaRPr lang="fr-FR"/>
          </a:p>
        </p:txBody>
      </p:sp>
      <p:sp>
        <p:nvSpPr>
          <p:cNvPr id="5" name="Espace réservé du pied de page 4">
            <a:extLst>
              <a:ext uri="{FF2B5EF4-FFF2-40B4-BE49-F238E27FC236}">
                <a16:creationId xmlns:a16="http://schemas.microsoft.com/office/drawing/2014/main" id="{AD466CBC-EF59-A599-F0E3-FB1FFCEC5069}"/>
              </a:ext>
            </a:extLst>
          </p:cNvPr>
          <p:cNvSpPr>
            <a:spLocks noGrp="1"/>
          </p:cNvSpPr>
          <p:nvPr>
            <p:ph type="ftr" sz="quarter" idx="4"/>
          </p:nvPr>
        </p:nvSpPr>
        <p:spPr/>
        <p:txBody>
          <a:bodyPr/>
          <a:lstStyle/>
          <a:p>
            <a:r>
              <a:rPr lang="fr-FR"/>
              <a:t>CR-Copil ACO Digital</a:t>
            </a:r>
          </a:p>
        </p:txBody>
      </p:sp>
      <p:sp>
        <p:nvSpPr>
          <p:cNvPr id="6" name="Espace réservé du numéro de diapositive 5">
            <a:extLst>
              <a:ext uri="{FF2B5EF4-FFF2-40B4-BE49-F238E27FC236}">
                <a16:creationId xmlns:a16="http://schemas.microsoft.com/office/drawing/2014/main" id="{B7FCD2E1-E579-98AD-F122-0A60A141551C}"/>
              </a:ext>
            </a:extLst>
          </p:cNvPr>
          <p:cNvSpPr>
            <a:spLocks noGrp="1"/>
          </p:cNvSpPr>
          <p:nvPr>
            <p:ph type="sldNum" sz="quarter" idx="5"/>
          </p:nvPr>
        </p:nvSpPr>
        <p:spPr/>
        <p:txBody>
          <a:bodyPr/>
          <a:lstStyle/>
          <a:p>
            <a:fld id="{582E7A9F-2D9B-264D-8071-6FBFBD724803}" type="slidenum">
              <a:rPr lang="fr-FR" smtClean="0"/>
              <a:pPr/>
              <a:t>1</a:t>
            </a:fld>
            <a:endParaRPr lang="fr-FR"/>
          </a:p>
        </p:txBody>
      </p:sp>
    </p:spTree>
    <p:extLst>
      <p:ext uri="{BB962C8B-B14F-4D97-AF65-F5344CB8AC3E}">
        <p14:creationId xmlns:p14="http://schemas.microsoft.com/office/powerpoint/2010/main" val="3296402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2DD7C-D84B-4DE8-B708-5D4D8FF7C12B}"/>
              </a:ext>
            </a:extLst>
          </p:cNvPr>
          <p:cNvSpPr>
            <a:spLocks noGrp="1"/>
          </p:cNvSpPr>
          <p:nvPr>
            <p:ph type="title" hasCustomPrompt="1"/>
          </p:nvPr>
        </p:nvSpPr>
        <p:spPr>
          <a:xfrm>
            <a:off x="820178" y="2108612"/>
            <a:ext cx="5105485" cy="930304"/>
          </a:xfrm>
          <a:noFill/>
        </p:spPr>
        <p:txBody>
          <a:bodyPr wrap="square" anchor="t">
            <a:noAutofit/>
          </a:bodyPr>
          <a:lstStyle>
            <a:lvl1pPr>
              <a:defRPr sz="4000" b="1" i="0">
                <a:solidFill>
                  <a:schemeClr val="tx1"/>
                </a:solidFill>
                <a:latin typeface="+mj-lt"/>
                <a:cs typeface="Poppins Medium" pitchFamily="2" charset="77"/>
              </a:defRPr>
            </a:lvl1pPr>
          </a:lstStyle>
          <a:p>
            <a:r>
              <a:rPr lang="fr-FR"/>
              <a:t>Titre</a:t>
            </a:r>
          </a:p>
        </p:txBody>
      </p:sp>
      <p:sp>
        <p:nvSpPr>
          <p:cNvPr id="3" name="Date document">
            <a:extLst>
              <a:ext uri="{FF2B5EF4-FFF2-40B4-BE49-F238E27FC236}">
                <a16:creationId xmlns:a16="http://schemas.microsoft.com/office/drawing/2014/main" id="{DA978FF8-96C3-B92E-0608-3F71C7C0C837}"/>
              </a:ext>
            </a:extLst>
          </p:cNvPr>
          <p:cNvSpPr>
            <a:spLocks noGrp="1"/>
          </p:cNvSpPr>
          <p:nvPr>
            <p:ph type="body" idx="1"/>
          </p:nvPr>
        </p:nvSpPr>
        <p:spPr>
          <a:xfrm>
            <a:off x="797078" y="4811231"/>
            <a:ext cx="5105485" cy="365125"/>
          </a:xfrm>
        </p:spPr>
        <p:txBody>
          <a:bodyPr>
            <a:noAutofit/>
          </a:bodyPr>
          <a:lstStyle>
            <a:lvl1pPr marL="0" indent="0">
              <a:buNone/>
              <a:defRPr sz="1600" b="0" i="0">
                <a:solidFill>
                  <a:schemeClr val="tx1"/>
                </a:solidFill>
                <a:latin typeface="+mn-lt"/>
                <a:ea typeface="Inter Medium"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EE41D6F-2E5B-4926-C5C9-3780642434B0}"/>
              </a:ext>
            </a:extLst>
          </p:cNvPr>
          <p:cNvSpPr>
            <a:spLocks noGrp="1"/>
          </p:cNvSpPr>
          <p:nvPr>
            <p:ph type="dt" sz="half" idx="10"/>
          </p:nvPr>
        </p:nvSpPr>
        <p:spPr/>
        <p:txBody>
          <a:bodyPr/>
          <a:lstStyle/>
          <a:p>
            <a:fld id="{0BDE3C96-B2E6-4891-A1C6-ACCBD735091A}" type="datetime1">
              <a:rPr lang="fr-FR" smtClean="0"/>
              <a:t>20/03/2026</a:t>
            </a:fld>
            <a:endParaRPr lang="fr-FR"/>
          </a:p>
        </p:txBody>
      </p:sp>
      <p:sp>
        <p:nvSpPr>
          <p:cNvPr id="5" name="Espace réservé du pied de page 4">
            <a:extLst>
              <a:ext uri="{FF2B5EF4-FFF2-40B4-BE49-F238E27FC236}">
                <a16:creationId xmlns:a16="http://schemas.microsoft.com/office/drawing/2014/main" id="{8D0D7452-1532-7EA8-8C48-DA126FFA8E23}"/>
              </a:ext>
            </a:extLst>
          </p:cNvPr>
          <p:cNvSpPr>
            <a:spLocks noGrp="1"/>
          </p:cNvSpPr>
          <p:nvPr>
            <p:ph type="ftr" sz="quarter" idx="11"/>
          </p:nvPr>
        </p:nvSpPr>
        <p:spPr/>
        <p:txBody>
          <a:bodyPr/>
          <a:lstStyle/>
          <a:p>
            <a:r>
              <a:rPr lang="fr-FR"/>
              <a:t>Nom Client - xx/xx/xx</a:t>
            </a:r>
          </a:p>
        </p:txBody>
      </p:sp>
      <p:sp>
        <p:nvSpPr>
          <p:cNvPr id="6" name="Espace réservé du numéro de diapositive 5">
            <a:extLst>
              <a:ext uri="{FF2B5EF4-FFF2-40B4-BE49-F238E27FC236}">
                <a16:creationId xmlns:a16="http://schemas.microsoft.com/office/drawing/2014/main" id="{0D8CBC20-46BA-F578-EC75-310EEA9824BD}"/>
              </a:ext>
            </a:extLst>
          </p:cNvPr>
          <p:cNvSpPr>
            <a:spLocks noGrp="1"/>
          </p:cNvSpPr>
          <p:nvPr>
            <p:ph type="sldNum" sz="quarter" idx="12"/>
          </p:nvPr>
        </p:nvSpPr>
        <p:spPr/>
        <p:txBody>
          <a:bodyPr/>
          <a:lstStyle/>
          <a:p>
            <a:fld id="{901E69E9-B5EB-498A-9634-494B593FD127}" type="slidenum">
              <a:rPr lang="fr-FR" smtClean="0"/>
              <a:t>‹N°›</a:t>
            </a:fld>
            <a:endParaRPr lang="fr-FR"/>
          </a:p>
        </p:txBody>
      </p:sp>
      <p:sp>
        <p:nvSpPr>
          <p:cNvPr id="7" name="Rectangle 6">
            <a:extLst>
              <a:ext uri="{FF2B5EF4-FFF2-40B4-BE49-F238E27FC236}">
                <a16:creationId xmlns:a16="http://schemas.microsoft.com/office/drawing/2014/main" id="{D6BF4544-6468-0EE2-5AC8-2056DE8CD319}"/>
              </a:ext>
            </a:extLst>
          </p:cNvPr>
          <p:cNvSpPr/>
          <p:nvPr userDrawn="1"/>
        </p:nvSpPr>
        <p:spPr>
          <a:xfrm>
            <a:off x="6254666" y="0"/>
            <a:ext cx="201794" cy="6858000"/>
          </a:xfrm>
          <a:prstGeom prst="rect">
            <a:avLst/>
          </a:prstGeom>
          <a:solidFill>
            <a:srgbClr val="D02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ous-titre 2">
            <a:extLst>
              <a:ext uri="{FF2B5EF4-FFF2-40B4-BE49-F238E27FC236}">
                <a16:creationId xmlns:a16="http://schemas.microsoft.com/office/drawing/2014/main" id="{310947E6-901B-7241-62EA-B7A2604333FB}"/>
              </a:ext>
            </a:extLst>
          </p:cNvPr>
          <p:cNvSpPr>
            <a:spLocks noGrp="1"/>
          </p:cNvSpPr>
          <p:nvPr>
            <p:ph type="subTitle" idx="13" hasCustomPrompt="1"/>
          </p:nvPr>
        </p:nvSpPr>
        <p:spPr>
          <a:xfrm>
            <a:off x="826528" y="1518699"/>
            <a:ext cx="5099135" cy="584130"/>
          </a:xfrm>
          <a:noFill/>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p>
        </p:txBody>
      </p:sp>
      <p:sp>
        <p:nvSpPr>
          <p:cNvPr id="9" name="Espace réservé pour une image  2">
            <a:extLst>
              <a:ext uri="{FF2B5EF4-FFF2-40B4-BE49-F238E27FC236}">
                <a16:creationId xmlns:a16="http://schemas.microsoft.com/office/drawing/2014/main" id="{62AED441-F936-F11E-C807-B05C7AABFA0E}"/>
              </a:ext>
            </a:extLst>
          </p:cNvPr>
          <p:cNvSpPr>
            <a:spLocks noGrp="1"/>
          </p:cNvSpPr>
          <p:nvPr>
            <p:ph type="pic" idx="14"/>
          </p:nvPr>
        </p:nvSpPr>
        <p:spPr>
          <a:xfrm>
            <a:off x="6400800" y="1"/>
            <a:ext cx="5791200" cy="685800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12" name="Espace réservé du contenu 15">
            <a:extLst>
              <a:ext uri="{FF2B5EF4-FFF2-40B4-BE49-F238E27FC236}">
                <a16:creationId xmlns:a16="http://schemas.microsoft.com/office/drawing/2014/main" id="{DB113F75-A84A-4E96-D092-63CF1031D34D}"/>
              </a:ext>
            </a:extLst>
          </p:cNvPr>
          <p:cNvSpPr>
            <a:spLocks noGrp="1"/>
          </p:cNvSpPr>
          <p:nvPr>
            <p:ph sz="quarter" idx="16" hasCustomPrompt="1"/>
          </p:nvPr>
        </p:nvSpPr>
        <p:spPr>
          <a:xfrm>
            <a:off x="2411941" y="5350384"/>
            <a:ext cx="1828800" cy="644525"/>
          </a:xfrm>
        </p:spPr>
        <p:txBody>
          <a:bodyPr anchor="ctr"/>
          <a:lstStyle>
            <a:lvl1pPr marL="0" indent="0" algn="ctr">
              <a:buNone/>
              <a:defRPr/>
            </a:lvl1pPr>
          </a:lstStyle>
          <a:p>
            <a:pPr lvl="0"/>
            <a:r>
              <a:rPr lang="fr-FR"/>
              <a:t>Logo client</a:t>
            </a:r>
          </a:p>
        </p:txBody>
      </p:sp>
      <p:sp>
        <p:nvSpPr>
          <p:cNvPr id="13" name="Rectangle 12">
            <a:extLst>
              <a:ext uri="{FF2B5EF4-FFF2-40B4-BE49-F238E27FC236}">
                <a16:creationId xmlns:a16="http://schemas.microsoft.com/office/drawing/2014/main" id="{05FA96E0-C512-1E0B-980A-848898647790}"/>
              </a:ext>
            </a:extLst>
          </p:cNvPr>
          <p:cNvSpPr/>
          <p:nvPr userDrawn="1"/>
        </p:nvSpPr>
        <p:spPr>
          <a:xfrm>
            <a:off x="663195" y="1604970"/>
            <a:ext cx="74525" cy="100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59F9D85E-0DE1-DB1F-1D04-B4F30166B2E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62220" y="5583823"/>
            <a:ext cx="1259308" cy="272779"/>
          </a:xfrm>
          <a:prstGeom prst="rect">
            <a:avLst/>
          </a:prstGeom>
        </p:spPr>
      </p:pic>
      <p:pic>
        <p:nvPicPr>
          <p:cNvPr id="11" name="Image 10" descr="Une image contenant Graphique, capture d’écran, conception  Le contenu généré par l’IA peut être incorrect.">
            <a:extLst>
              <a:ext uri="{FF2B5EF4-FFF2-40B4-BE49-F238E27FC236}">
                <a16:creationId xmlns:a16="http://schemas.microsoft.com/office/drawing/2014/main" id="{66057011-73A5-F92A-B40F-9113727981CC}"/>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131980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ous-titre &amp; contenu">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4030F7AD-31FC-4FA4-A695-9B8C03CB4820}"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2">
            <a:extLst>
              <a:ext uri="{FF2B5EF4-FFF2-40B4-BE49-F238E27FC236}">
                <a16:creationId xmlns:a16="http://schemas.microsoft.com/office/drawing/2014/main" id="{75F39CFC-E3BA-33AE-50FD-0E38F556D303}"/>
              </a:ext>
            </a:extLst>
          </p:cNvPr>
          <p:cNvSpPr>
            <a:spLocks noGrp="1"/>
          </p:cNvSpPr>
          <p:nvPr>
            <p:ph idx="1"/>
          </p:nvPr>
        </p:nvSpPr>
        <p:spPr>
          <a:xfrm>
            <a:off x="838200" y="1340537"/>
            <a:ext cx="10905877" cy="4665670"/>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Titre 2">
            <a:extLst>
              <a:ext uri="{FF2B5EF4-FFF2-40B4-BE49-F238E27FC236}">
                <a16:creationId xmlns:a16="http://schemas.microsoft.com/office/drawing/2014/main" id="{79E4D6FF-310B-2B51-BFCD-AD2104420C6C}"/>
              </a:ext>
            </a:extLst>
          </p:cNvPr>
          <p:cNvSpPr>
            <a:spLocks noGrp="1"/>
          </p:cNvSpPr>
          <p:nvPr>
            <p:ph type="title" hasCustomPrompt="1"/>
          </p:nvPr>
        </p:nvSpPr>
        <p:spPr>
          <a:xfrm>
            <a:off x="838200" y="365126"/>
            <a:ext cx="10906125"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13" name="Espace réservé du texte 12">
            <a:extLst>
              <a:ext uri="{FF2B5EF4-FFF2-40B4-BE49-F238E27FC236}">
                <a16:creationId xmlns:a16="http://schemas.microsoft.com/office/drawing/2014/main" id="{82087926-0DAE-5650-8439-A6320EABD884}"/>
              </a:ext>
            </a:extLst>
          </p:cNvPr>
          <p:cNvSpPr>
            <a:spLocks noGrp="1"/>
          </p:cNvSpPr>
          <p:nvPr>
            <p:ph type="body" sz="quarter" idx="16" hasCustomPrompt="1"/>
          </p:nvPr>
        </p:nvSpPr>
        <p:spPr>
          <a:xfrm>
            <a:off x="838200" y="669600"/>
            <a:ext cx="10906125"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Modifiez le style du titre</a:t>
            </a:r>
          </a:p>
        </p:txBody>
      </p:sp>
      <p:sp>
        <p:nvSpPr>
          <p:cNvPr id="4" name="Espace réservé du pied de page 4">
            <a:extLst>
              <a:ext uri="{FF2B5EF4-FFF2-40B4-BE49-F238E27FC236}">
                <a16:creationId xmlns:a16="http://schemas.microsoft.com/office/drawing/2014/main" id="{A835C14D-69C3-0066-F271-0B108B85608F}"/>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5" name="Image 4">
            <a:extLst>
              <a:ext uri="{FF2B5EF4-FFF2-40B4-BE49-F238E27FC236}">
                <a16:creationId xmlns:a16="http://schemas.microsoft.com/office/drawing/2014/main" id="{472E8F7F-8512-A2C2-A63A-FEBB9BB3DD1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6" name="Image 5" descr="Une image contenant Graphique, capture d’écran, conception  Le contenu généré par l’IA peut être incorrect.">
            <a:extLst>
              <a:ext uri="{FF2B5EF4-FFF2-40B4-BE49-F238E27FC236}">
                <a16:creationId xmlns:a16="http://schemas.microsoft.com/office/drawing/2014/main" id="{D46B889B-B86F-8183-C114-54CCB067C712}"/>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117032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que ou illustration">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83A60E8D-8F26-48D2-86F6-F437ABD8B67D}"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9">
            <a:extLst>
              <a:ext uri="{FF2B5EF4-FFF2-40B4-BE49-F238E27FC236}">
                <a16:creationId xmlns:a16="http://schemas.microsoft.com/office/drawing/2014/main" id="{C384690C-4E23-5556-E770-63C064BDA636}"/>
              </a:ext>
            </a:extLst>
          </p:cNvPr>
          <p:cNvSpPr>
            <a:spLocks noGrp="1"/>
          </p:cNvSpPr>
          <p:nvPr>
            <p:ph sz="quarter" idx="20" hasCustomPrompt="1"/>
          </p:nvPr>
        </p:nvSpPr>
        <p:spPr>
          <a:xfrm>
            <a:off x="663195" y="1554454"/>
            <a:ext cx="11081130" cy="3311695"/>
          </a:xfrm>
          <a:prstGeom prst="rect">
            <a:avLst/>
          </a:prstGeom>
          <a:ln w="38100">
            <a:solidFill>
              <a:schemeClr val="tx1"/>
            </a:solidFill>
          </a:ln>
        </p:spPr>
        <p:txBody>
          <a:bodyPr anchor="t"/>
          <a:lstStyle>
            <a:lvl1pPr marL="0" indent="0" algn="ctr">
              <a:buNone/>
              <a:defRPr/>
            </a:lvl1pPr>
          </a:lstStyle>
          <a:p>
            <a:pPr lvl="0"/>
            <a:r>
              <a:rPr lang="fr-FR"/>
              <a:t>Graphique ou illustration</a:t>
            </a:r>
          </a:p>
        </p:txBody>
      </p:sp>
      <p:sp>
        <p:nvSpPr>
          <p:cNvPr id="2" name="Titre 2">
            <a:extLst>
              <a:ext uri="{FF2B5EF4-FFF2-40B4-BE49-F238E27FC236}">
                <a16:creationId xmlns:a16="http://schemas.microsoft.com/office/drawing/2014/main" id="{3128A6AE-AF83-24D4-0A55-CC56781FE7EA}"/>
              </a:ext>
            </a:extLst>
          </p:cNvPr>
          <p:cNvSpPr>
            <a:spLocks noGrp="1"/>
          </p:cNvSpPr>
          <p:nvPr>
            <p:ph type="title" hasCustomPrompt="1"/>
          </p:nvPr>
        </p:nvSpPr>
        <p:spPr>
          <a:xfrm>
            <a:off x="838200" y="365126"/>
            <a:ext cx="10906125"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6" name="Espace réservé du texte 12">
            <a:extLst>
              <a:ext uri="{FF2B5EF4-FFF2-40B4-BE49-F238E27FC236}">
                <a16:creationId xmlns:a16="http://schemas.microsoft.com/office/drawing/2014/main" id="{C37CB2A4-0674-5689-4BFE-C082634BEC1F}"/>
              </a:ext>
            </a:extLst>
          </p:cNvPr>
          <p:cNvSpPr>
            <a:spLocks noGrp="1"/>
          </p:cNvSpPr>
          <p:nvPr>
            <p:ph type="body" sz="quarter" idx="16" hasCustomPrompt="1"/>
          </p:nvPr>
        </p:nvSpPr>
        <p:spPr>
          <a:xfrm>
            <a:off x="838200" y="669600"/>
            <a:ext cx="10906125"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Titre slide</a:t>
            </a:r>
          </a:p>
        </p:txBody>
      </p:sp>
      <p:sp>
        <p:nvSpPr>
          <p:cNvPr id="4" name="Espace réservé du contenu 2">
            <a:extLst>
              <a:ext uri="{FF2B5EF4-FFF2-40B4-BE49-F238E27FC236}">
                <a16:creationId xmlns:a16="http://schemas.microsoft.com/office/drawing/2014/main" id="{4B16A4F6-F6ED-CE79-C190-7D74733D528A}"/>
              </a:ext>
            </a:extLst>
          </p:cNvPr>
          <p:cNvSpPr>
            <a:spLocks noGrp="1"/>
          </p:cNvSpPr>
          <p:nvPr>
            <p:ph idx="1"/>
          </p:nvPr>
        </p:nvSpPr>
        <p:spPr>
          <a:xfrm>
            <a:off x="838200" y="5007935"/>
            <a:ext cx="10905877" cy="859746"/>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932D97CF-06D7-C669-5280-2BE586FEDE69}"/>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8" name="Image 7">
            <a:extLst>
              <a:ext uri="{FF2B5EF4-FFF2-40B4-BE49-F238E27FC236}">
                <a16:creationId xmlns:a16="http://schemas.microsoft.com/office/drawing/2014/main" id="{98A8D8B4-43EF-2018-77C6-F3BD883742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9" name="Image 8" descr="Une image contenant Graphique, capture d’écran, conception  Le contenu généré par l’IA peut être incorrect.">
            <a:extLst>
              <a:ext uri="{FF2B5EF4-FFF2-40B4-BE49-F238E27FC236}">
                <a16:creationId xmlns:a16="http://schemas.microsoft.com/office/drawing/2014/main" id="{C9F9F3D9-0D06-4B76-1D22-531646DB31DE}"/>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37520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2 colonnes">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097658B2-71D9-4053-9241-D2B67C7719CE}"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049591E5-EC59-B966-7924-351061BE9183}"/>
              </a:ext>
            </a:extLst>
          </p:cNvPr>
          <p:cNvSpPr>
            <a:spLocks noGrp="1"/>
          </p:cNvSpPr>
          <p:nvPr>
            <p:ph idx="16"/>
          </p:nvPr>
        </p:nvSpPr>
        <p:spPr>
          <a:xfrm>
            <a:off x="838200" y="1775029"/>
            <a:ext cx="5292000" cy="4134876"/>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2">
            <a:extLst>
              <a:ext uri="{FF2B5EF4-FFF2-40B4-BE49-F238E27FC236}">
                <a16:creationId xmlns:a16="http://schemas.microsoft.com/office/drawing/2014/main" id="{A815630F-5D23-B9E7-4964-A1B28AC78D2C}"/>
              </a:ext>
            </a:extLst>
          </p:cNvPr>
          <p:cNvSpPr>
            <a:spLocks noGrp="1"/>
          </p:cNvSpPr>
          <p:nvPr>
            <p:ph idx="18"/>
          </p:nvPr>
        </p:nvSpPr>
        <p:spPr>
          <a:xfrm>
            <a:off x="6452078" y="1775029"/>
            <a:ext cx="5292000" cy="4134876"/>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texte 3">
            <a:extLst>
              <a:ext uri="{FF2B5EF4-FFF2-40B4-BE49-F238E27FC236}">
                <a16:creationId xmlns:a16="http://schemas.microsoft.com/office/drawing/2014/main" id="{A2421CD6-E791-FBBB-417F-ED3F29BC1AE2}"/>
              </a:ext>
            </a:extLst>
          </p:cNvPr>
          <p:cNvSpPr>
            <a:spLocks noGrp="1"/>
          </p:cNvSpPr>
          <p:nvPr>
            <p:ph type="body" sz="quarter" idx="20" hasCustomPrompt="1"/>
          </p:nvPr>
        </p:nvSpPr>
        <p:spPr>
          <a:xfrm>
            <a:off x="838200" y="1317600"/>
            <a:ext cx="5292725" cy="360000"/>
          </a:xfrm>
          <a:solidFill>
            <a:srgbClr val="C5C2FF"/>
          </a:solidFill>
        </p:spPr>
        <p:txBody>
          <a:bodyPr anchor="ctr">
            <a:noAutofit/>
          </a:bodyPr>
          <a:lstStyle>
            <a:lvl1pPr marL="0" indent="0" algn="ctr">
              <a:buNone/>
              <a:defRPr sz="1600" b="1">
                <a:latin typeface="+mj-lt"/>
              </a:defRPr>
            </a:lvl1pPr>
          </a:lstStyle>
          <a:p>
            <a:pPr lvl="0"/>
            <a:r>
              <a:rPr lang="fr-FR"/>
              <a:t>Titre</a:t>
            </a:r>
          </a:p>
        </p:txBody>
      </p:sp>
      <p:sp>
        <p:nvSpPr>
          <p:cNvPr id="16" name="Espace réservé du texte 3">
            <a:extLst>
              <a:ext uri="{FF2B5EF4-FFF2-40B4-BE49-F238E27FC236}">
                <a16:creationId xmlns:a16="http://schemas.microsoft.com/office/drawing/2014/main" id="{0C13F5BA-538A-C970-FAB6-851111D0CB25}"/>
              </a:ext>
            </a:extLst>
          </p:cNvPr>
          <p:cNvSpPr>
            <a:spLocks noGrp="1"/>
          </p:cNvSpPr>
          <p:nvPr>
            <p:ph type="body" sz="quarter" idx="21" hasCustomPrompt="1"/>
          </p:nvPr>
        </p:nvSpPr>
        <p:spPr>
          <a:xfrm>
            <a:off x="6452078" y="1317600"/>
            <a:ext cx="5292725" cy="360000"/>
          </a:xfrm>
          <a:solidFill>
            <a:schemeClr val="accent5"/>
          </a:solidFill>
        </p:spPr>
        <p:txBody>
          <a:bodyPr anchor="ctr">
            <a:noAutofit/>
          </a:bodyPr>
          <a:lstStyle>
            <a:lvl1pPr marL="0" indent="0" algn="ctr">
              <a:buNone/>
              <a:defRPr sz="1600" b="1">
                <a:latin typeface="+mj-lt"/>
              </a:defRPr>
            </a:lvl1pPr>
          </a:lstStyle>
          <a:p>
            <a:pPr lvl="0"/>
            <a:r>
              <a:rPr lang="fr-FR"/>
              <a:t>Titre</a:t>
            </a:r>
          </a:p>
        </p:txBody>
      </p:sp>
      <p:sp>
        <p:nvSpPr>
          <p:cNvPr id="2" name="Titre 2">
            <a:extLst>
              <a:ext uri="{FF2B5EF4-FFF2-40B4-BE49-F238E27FC236}">
                <a16:creationId xmlns:a16="http://schemas.microsoft.com/office/drawing/2014/main" id="{F87E5026-DD13-3AA0-2D12-4C47D8DF1C35}"/>
              </a:ext>
            </a:extLst>
          </p:cNvPr>
          <p:cNvSpPr>
            <a:spLocks noGrp="1"/>
          </p:cNvSpPr>
          <p:nvPr>
            <p:ph type="title" hasCustomPrompt="1"/>
          </p:nvPr>
        </p:nvSpPr>
        <p:spPr>
          <a:xfrm>
            <a:off x="838200" y="365126"/>
            <a:ext cx="10906125"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6" name="Espace réservé du texte 12">
            <a:extLst>
              <a:ext uri="{FF2B5EF4-FFF2-40B4-BE49-F238E27FC236}">
                <a16:creationId xmlns:a16="http://schemas.microsoft.com/office/drawing/2014/main" id="{52E430CE-3A52-8589-5B1A-618DB6540BD0}"/>
              </a:ext>
            </a:extLst>
          </p:cNvPr>
          <p:cNvSpPr>
            <a:spLocks noGrp="1"/>
          </p:cNvSpPr>
          <p:nvPr>
            <p:ph type="body" sz="quarter" idx="22" hasCustomPrompt="1"/>
          </p:nvPr>
        </p:nvSpPr>
        <p:spPr>
          <a:xfrm>
            <a:off x="838200" y="669600"/>
            <a:ext cx="10906125"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Titre slide</a:t>
            </a:r>
          </a:p>
        </p:txBody>
      </p:sp>
      <p:sp>
        <p:nvSpPr>
          <p:cNvPr id="4" name="Espace réservé du pied de page 4">
            <a:extLst>
              <a:ext uri="{FF2B5EF4-FFF2-40B4-BE49-F238E27FC236}">
                <a16:creationId xmlns:a16="http://schemas.microsoft.com/office/drawing/2014/main" id="{1F789DAF-43E2-33FF-9942-BCC3AFFD2ED8}"/>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5" name="Image 4">
            <a:extLst>
              <a:ext uri="{FF2B5EF4-FFF2-40B4-BE49-F238E27FC236}">
                <a16:creationId xmlns:a16="http://schemas.microsoft.com/office/drawing/2014/main" id="{181AE86C-18C9-94E0-175F-02ED0234F8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9" name="Image 8" descr="Une image contenant Graphique, capture d’écran, conception  Le contenu généré par l’IA peut être incorrect.">
            <a:extLst>
              <a:ext uri="{FF2B5EF4-FFF2-40B4-BE49-F238E27FC236}">
                <a16:creationId xmlns:a16="http://schemas.microsoft.com/office/drawing/2014/main" id="{AE806283-1E15-383D-27E1-16D1334BAF02}"/>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161402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3 colonnes">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8D4E9346-9986-404E-B974-58796BF97814}"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2">
            <a:extLst>
              <a:ext uri="{FF2B5EF4-FFF2-40B4-BE49-F238E27FC236}">
                <a16:creationId xmlns:a16="http://schemas.microsoft.com/office/drawing/2014/main" id="{E37C2AB5-F3DC-BFF2-F0CF-06751AB74C90}"/>
              </a:ext>
            </a:extLst>
          </p:cNvPr>
          <p:cNvSpPr>
            <a:spLocks noGrp="1"/>
          </p:cNvSpPr>
          <p:nvPr>
            <p:ph idx="1"/>
          </p:nvPr>
        </p:nvSpPr>
        <p:spPr>
          <a:xfrm>
            <a:off x="838199" y="1766575"/>
            <a:ext cx="3456000" cy="4198266"/>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contenu 2">
            <a:extLst>
              <a:ext uri="{FF2B5EF4-FFF2-40B4-BE49-F238E27FC236}">
                <a16:creationId xmlns:a16="http://schemas.microsoft.com/office/drawing/2014/main" id="{DA7D7ACC-198C-F254-00A8-F496A6FDF6FC}"/>
              </a:ext>
            </a:extLst>
          </p:cNvPr>
          <p:cNvSpPr>
            <a:spLocks noGrp="1"/>
          </p:cNvSpPr>
          <p:nvPr>
            <p:ph idx="13"/>
          </p:nvPr>
        </p:nvSpPr>
        <p:spPr>
          <a:xfrm>
            <a:off x="4563139" y="1766575"/>
            <a:ext cx="3456000" cy="4198267"/>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2">
            <a:extLst>
              <a:ext uri="{FF2B5EF4-FFF2-40B4-BE49-F238E27FC236}">
                <a16:creationId xmlns:a16="http://schemas.microsoft.com/office/drawing/2014/main" id="{8D0A02C3-8A40-7619-7394-6D1D0B922461}"/>
              </a:ext>
            </a:extLst>
          </p:cNvPr>
          <p:cNvSpPr>
            <a:spLocks noGrp="1"/>
          </p:cNvSpPr>
          <p:nvPr>
            <p:ph idx="14"/>
          </p:nvPr>
        </p:nvSpPr>
        <p:spPr>
          <a:xfrm>
            <a:off x="8288078" y="1766575"/>
            <a:ext cx="3456000" cy="4198267"/>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3">
            <a:extLst>
              <a:ext uri="{FF2B5EF4-FFF2-40B4-BE49-F238E27FC236}">
                <a16:creationId xmlns:a16="http://schemas.microsoft.com/office/drawing/2014/main" id="{4E6CB4B3-9972-D31A-16BF-D9BE5CCF7ADE}"/>
              </a:ext>
            </a:extLst>
          </p:cNvPr>
          <p:cNvSpPr>
            <a:spLocks noGrp="1"/>
          </p:cNvSpPr>
          <p:nvPr>
            <p:ph type="body" sz="quarter" idx="20" hasCustomPrompt="1"/>
          </p:nvPr>
        </p:nvSpPr>
        <p:spPr>
          <a:xfrm>
            <a:off x="838200" y="1317600"/>
            <a:ext cx="3455999" cy="360000"/>
          </a:xfrm>
          <a:solidFill>
            <a:srgbClr val="CAD1E4"/>
          </a:solidFill>
        </p:spPr>
        <p:txBody>
          <a:bodyPr anchor="ctr">
            <a:noAutofit/>
          </a:bodyPr>
          <a:lstStyle>
            <a:lvl1pPr marL="0" indent="0" algn="ctr">
              <a:buNone/>
              <a:defRPr sz="1600" b="1">
                <a:latin typeface="+mj-lt"/>
              </a:defRPr>
            </a:lvl1pPr>
          </a:lstStyle>
          <a:p>
            <a:pPr lvl="0"/>
            <a:r>
              <a:rPr lang="fr-FR"/>
              <a:t>Titre</a:t>
            </a:r>
          </a:p>
        </p:txBody>
      </p:sp>
      <p:sp>
        <p:nvSpPr>
          <p:cNvPr id="13" name="Espace réservé du texte 3">
            <a:extLst>
              <a:ext uri="{FF2B5EF4-FFF2-40B4-BE49-F238E27FC236}">
                <a16:creationId xmlns:a16="http://schemas.microsoft.com/office/drawing/2014/main" id="{B62F02AA-B6E2-41C9-A559-7BEECF3FDB57}"/>
              </a:ext>
            </a:extLst>
          </p:cNvPr>
          <p:cNvSpPr>
            <a:spLocks noGrp="1"/>
          </p:cNvSpPr>
          <p:nvPr>
            <p:ph type="body" sz="quarter" idx="21" hasCustomPrompt="1"/>
          </p:nvPr>
        </p:nvSpPr>
        <p:spPr>
          <a:xfrm>
            <a:off x="4563139" y="1317600"/>
            <a:ext cx="3455999" cy="360000"/>
          </a:xfrm>
          <a:solidFill>
            <a:srgbClr val="C5C2FF"/>
          </a:solidFill>
        </p:spPr>
        <p:txBody>
          <a:bodyPr anchor="ctr">
            <a:noAutofit/>
          </a:bodyPr>
          <a:lstStyle>
            <a:lvl1pPr marL="0" indent="0" algn="ctr">
              <a:buNone/>
              <a:defRPr sz="1600" b="1">
                <a:latin typeface="+mj-lt"/>
              </a:defRPr>
            </a:lvl1pPr>
          </a:lstStyle>
          <a:p>
            <a:pPr lvl="0"/>
            <a:r>
              <a:rPr lang="fr-FR"/>
              <a:t>Titre</a:t>
            </a:r>
          </a:p>
        </p:txBody>
      </p:sp>
      <p:sp>
        <p:nvSpPr>
          <p:cNvPr id="16" name="Espace réservé du texte 3">
            <a:extLst>
              <a:ext uri="{FF2B5EF4-FFF2-40B4-BE49-F238E27FC236}">
                <a16:creationId xmlns:a16="http://schemas.microsoft.com/office/drawing/2014/main" id="{0798D81E-0DD5-D972-0257-FA7BF4623E7B}"/>
              </a:ext>
            </a:extLst>
          </p:cNvPr>
          <p:cNvSpPr>
            <a:spLocks noGrp="1"/>
          </p:cNvSpPr>
          <p:nvPr>
            <p:ph type="body" sz="quarter" idx="22" hasCustomPrompt="1"/>
          </p:nvPr>
        </p:nvSpPr>
        <p:spPr>
          <a:xfrm>
            <a:off x="8288079" y="1317600"/>
            <a:ext cx="3455999" cy="360000"/>
          </a:xfrm>
          <a:solidFill>
            <a:schemeClr val="accent5"/>
          </a:solidFill>
        </p:spPr>
        <p:txBody>
          <a:bodyPr anchor="ctr">
            <a:noAutofit/>
          </a:bodyPr>
          <a:lstStyle>
            <a:lvl1pPr marL="0" indent="0" algn="ctr">
              <a:buNone/>
              <a:defRPr sz="1600" b="1">
                <a:latin typeface="+mj-lt"/>
              </a:defRPr>
            </a:lvl1pPr>
          </a:lstStyle>
          <a:p>
            <a:pPr lvl="0"/>
            <a:r>
              <a:rPr lang="fr-FR"/>
              <a:t>Titre</a:t>
            </a:r>
          </a:p>
        </p:txBody>
      </p:sp>
      <p:sp>
        <p:nvSpPr>
          <p:cNvPr id="17" name="Titre 2">
            <a:extLst>
              <a:ext uri="{FF2B5EF4-FFF2-40B4-BE49-F238E27FC236}">
                <a16:creationId xmlns:a16="http://schemas.microsoft.com/office/drawing/2014/main" id="{BCD0C127-D714-619D-7F05-EC3E7987347B}"/>
              </a:ext>
            </a:extLst>
          </p:cNvPr>
          <p:cNvSpPr>
            <a:spLocks noGrp="1"/>
          </p:cNvSpPr>
          <p:nvPr>
            <p:ph type="title" hasCustomPrompt="1"/>
          </p:nvPr>
        </p:nvSpPr>
        <p:spPr>
          <a:xfrm>
            <a:off x="838200" y="365126"/>
            <a:ext cx="10906125"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18" name="Espace réservé du texte 12">
            <a:extLst>
              <a:ext uri="{FF2B5EF4-FFF2-40B4-BE49-F238E27FC236}">
                <a16:creationId xmlns:a16="http://schemas.microsoft.com/office/drawing/2014/main" id="{838911FF-9106-A6F6-9687-2561CBCB6F04}"/>
              </a:ext>
            </a:extLst>
          </p:cNvPr>
          <p:cNvSpPr>
            <a:spLocks noGrp="1"/>
          </p:cNvSpPr>
          <p:nvPr>
            <p:ph type="body" sz="quarter" idx="16" hasCustomPrompt="1"/>
          </p:nvPr>
        </p:nvSpPr>
        <p:spPr>
          <a:xfrm>
            <a:off x="838200" y="669600"/>
            <a:ext cx="10906125"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Titre slide</a:t>
            </a:r>
          </a:p>
        </p:txBody>
      </p:sp>
      <p:sp>
        <p:nvSpPr>
          <p:cNvPr id="4" name="Espace réservé du pied de page 4">
            <a:extLst>
              <a:ext uri="{FF2B5EF4-FFF2-40B4-BE49-F238E27FC236}">
                <a16:creationId xmlns:a16="http://schemas.microsoft.com/office/drawing/2014/main" id="{7AABE4C5-D652-F922-4A9B-64F648D06155}"/>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5" name="Image 4">
            <a:extLst>
              <a:ext uri="{FF2B5EF4-FFF2-40B4-BE49-F238E27FC236}">
                <a16:creationId xmlns:a16="http://schemas.microsoft.com/office/drawing/2014/main" id="{12FDE64F-CD6A-FCBE-53B1-D0EF0AE56C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9" name="Image 8" descr="Une image contenant Graphique, capture d’écran, conception  Le contenu généré par l’IA peut être incorrect.">
            <a:extLst>
              <a:ext uri="{FF2B5EF4-FFF2-40B4-BE49-F238E27FC236}">
                <a16:creationId xmlns:a16="http://schemas.microsoft.com/office/drawing/2014/main" id="{7C0F67D5-36B6-39B9-1E55-6EA172030167}"/>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122275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4 colonnes">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537FDDDF-7E08-4171-9893-CB5D5C4F1B2D}"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2">
            <a:extLst>
              <a:ext uri="{FF2B5EF4-FFF2-40B4-BE49-F238E27FC236}">
                <a16:creationId xmlns:a16="http://schemas.microsoft.com/office/drawing/2014/main" id="{B89452B1-9C17-0352-F28F-6E5BE28446EE}"/>
              </a:ext>
            </a:extLst>
          </p:cNvPr>
          <p:cNvSpPr>
            <a:spLocks noGrp="1"/>
          </p:cNvSpPr>
          <p:nvPr>
            <p:ph idx="16"/>
          </p:nvPr>
        </p:nvSpPr>
        <p:spPr>
          <a:xfrm>
            <a:off x="838200" y="1760228"/>
            <a:ext cx="5292000" cy="1713021"/>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texte 3">
            <a:extLst>
              <a:ext uri="{FF2B5EF4-FFF2-40B4-BE49-F238E27FC236}">
                <a16:creationId xmlns:a16="http://schemas.microsoft.com/office/drawing/2014/main" id="{B2CDD921-9D1A-74D2-FD48-5B8F39A8A4AA}"/>
              </a:ext>
            </a:extLst>
          </p:cNvPr>
          <p:cNvSpPr>
            <a:spLocks noGrp="1"/>
          </p:cNvSpPr>
          <p:nvPr>
            <p:ph type="body" sz="quarter" idx="20" hasCustomPrompt="1"/>
          </p:nvPr>
        </p:nvSpPr>
        <p:spPr>
          <a:xfrm>
            <a:off x="838200" y="1316467"/>
            <a:ext cx="5292725" cy="360000"/>
          </a:xfrm>
          <a:solidFill>
            <a:srgbClr val="CAD1E4"/>
          </a:solidFill>
        </p:spPr>
        <p:txBody>
          <a:bodyPr anchor="ctr">
            <a:noAutofit/>
          </a:bodyPr>
          <a:lstStyle>
            <a:lvl1pPr marL="0" indent="0" algn="ctr">
              <a:buNone/>
              <a:defRPr sz="1600" b="1">
                <a:latin typeface="+mj-lt"/>
              </a:defRPr>
            </a:lvl1pPr>
          </a:lstStyle>
          <a:p>
            <a:pPr lvl="0"/>
            <a:r>
              <a:rPr lang="fr-FR"/>
              <a:t>Titre</a:t>
            </a:r>
          </a:p>
        </p:txBody>
      </p:sp>
      <p:sp>
        <p:nvSpPr>
          <p:cNvPr id="6" name="Espace réservé du contenu 2">
            <a:extLst>
              <a:ext uri="{FF2B5EF4-FFF2-40B4-BE49-F238E27FC236}">
                <a16:creationId xmlns:a16="http://schemas.microsoft.com/office/drawing/2014/main" id="{D9C93012-89A1-E1B9-F223-7008AE6115FF}"/>
              </a:ext>
            </a:extLst>
          </p:cNvPr>
          <p:cNvSpPr>
            <a:spLocks noGrp="1"/>
          </p:cNvSpPr>
          <p:nvPr>
            <p:ph idx="21"/>
          </p:nvPr>
        </p:nvSpPr>
        <p:spPr>
          <a:xfrm>
            <a:off x="838800" y="4100430"/>
            <a:ext cx="5292000" cy="1713021"/>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3">
            <a:extLst>
              <a:ext uri="{FF2B5EF4-FFF2-40B4-BE49-F238E27FC236}">
                <a16:creationId xmlns:a16="http://schemas.microsoft.com/office/drawing/2014/main" id="{09005884-EA40-8E7B-7171-02ACED4BA32C}"/>
              </a:ext>
            </a:extLst>
          </p:cNvPr>
          <p:cNvSpPr>
            <a:spLocks noGrp="1"/>
          </p:cNvSpPr>
          <p:nvPr>
            <p:ph type="body" sz="quarter" idx="22" hasCustomPrompt="1"/>
          </p:nvPr>
        </p:nvSpPr>
        <p:spPr>
          <a:xfrm>
            <a:off x="838800" y="3656668"/>
            <a:ext cx="5292725" cy="360000"/>
          </a:xfrm>
          <a:solidFill>
            <a:srgbClr val="E2AACC"/>
          </a:solidFill>
        </p:spPr>
        <p:txBody>
          <a:bodyPr anchor="ctr">
            <a:noAutofit/>
          </a:bodyPr>
          <a:lstStyle>
            <a:lvl1pPr marL="0" indent="0" algn="ctr">
              <a:buNone/>
              <a:defRPr sz="1600" b="1">
                <a:latin typeface="+mj-lt"/>
              </a:defRPr>
            </a:lvl1pPr>
          </a:lstStyle>
          <a:p>
            <a:pPr lvl="0"/>
            <a:r>
              <a:rPr lang="fr-FR"/>
              <a:t>Titre</a:t>
            </a:r>
          </a:p>
        </p:txBody>
      </p:sp>
      <p:sp>
        <p:nvSpPr>
          <p:cNvPr id="13" name="Espace réservé du contenu 2">
            <a:extLst>
              <a:ext uri="{FF2B5EF4-FFF2-40B4-BE49-F238E27FC236}">
                <a16:creationId xmlns:a16="http://schemas.microsoft.com/office/drawing/2014/main" id="{F1CC5535-AC50-D69A-335D-845B478AC965}"/>
              </a:ext>
            </a:extLst>
          </p:cNvPr>
          <p:cNvSpPr>
            <a:spLocks noGrp="1"/>
          </p:cNvSpPr>
          <p:nvPr>
            <p:ph idx="23"/>
          </p:nvPr>
        </p:nvSpPr>
        <p:spPr>
          <a:xfrm>
            <a:off x="6451353" y="1760228"/>
            <a:ext cx="5292000" cy="1713021"/>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3">
            <a:extLst>
              <a:ext uri="{FF2B5EF4-FFF2-40B4-BE49-F238E27FC236}">
                <a16:creationId xmlns:a16="http://schemas.microsoft.com/office/drawing/2014/main" id="{82A1080B-D2A0-6866-9AF7-E940D9AD80F6}"/>
              </a:ext>
            </a:extLst>
          </p:cNvPr>
          <p:cNvSpPr>
            <a:spLocks noGrp="1"/>
          </p:cNvSpPr>
          <p:nvPr>
            <p:ph type="body" sz="quarter" idx="24" hasCustomPrompt="1"/>
          </p:nvPr>
        </p:nvSpPr>
        <p:spPr>
          <a:xfrm>
            <a:off x="6451353" y="1316467"/>
            <a:ext cx="5292725" cy="360000"/>
          </a:xfrm>
          <a:solidFill>
            <a:srgbClr val="C5C2FF"/>
          </a:solidFill>
        </p:spPr>
        <p:txBody>
          <a:bodyPr anchor="ctr">
            <a:noAutofit/>
          </a:bodyPr>
          <a:lstStyle>
            <a:lvl1pPr marL="0" indent="0" algn="ctr">
              <a:buNone/>
              <a:defRPr sz="1600" b="1">
                <a:latin typeface="+mj-lt"/>
              </a:defRPr>
            </a:lvl1pPr>
          </a:lstStyle>
          <a:p>
            <a:pPr lvl="0"/>
            <a:r>
              <a:rPr lang="fr-FR"/>
              <a:t>Titre</a:t>
            </a:r>
          </a:p>
        </p:txBody>
      </p:sp>
      <p:sp>
        <p:nvSpPr>
          <p:cNvPr id="17" name="Espace réservé du contenu 2">
            <a:extLst>
              <a:ext uri="{FF2B5EF4-FFF2-40B4-BE49-F238E27FC236}">
                <a16:creationId xmlns:a16="http://schemas.microsoft.com/office/drawing/2014/main" id="{976DB213-6B5C-6E85-2026-9EAC2B93ED3F}"/>
              </a:ext>
            </a:extLst>
          </p:cNvPr>
          <p:cNvSpPr>
            <a:spLocks noGrp="1"/>
          </p:cNvSpPr>
          <p:nvPr>
            <p:ph idx="25"/>
          </p:nvPr>
        </p:nvSpPr>
        <p:spPr>
          <a:xfrm>
            <a:off x="6451200" y="4100430"/>
            <a:ext cx="5292000" cy="1713021"/>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texte 3">
            <a:extLst>
              <a:ext uri="{FF2B5EF4-FFF2-40B4-BE49-F238E27FC236}">
                <a16:creationId xmlns:a16="http://schemas.microsoft.com/office/drawing/2014/main" id="{A8DB6CCD-EFE4-2215-9FF4-3F55A6750925}"/>
              </a:ext>
            </a:extLst>
          </p:cNvPr>
          <p:cNvSpPr>
            <a:spLocks noGrp="1"/>
          </p:cNvSpPr>
          <p:nvPr>
            <p:ph type="body" sz="quarter" idx="26" hasCustomPrompt="1"/>
          </p:nvPr>
        </p:nvSpPr>
        <p:spPr>
          <a:xfrm>
            <a:off x="6451200" y="3656668"/>
            <a:ext cx="5292725" cy="360000"/>
          </a:xfrm>
          <a:solidFill>
            <a:schemeClr val="accent5"/>
          </a:solidFill>
        </p:spPr>
        <p:txBody>
          <a:bodyPr anchor="ctr">
            <a:noAutofit/>
          </a:bodyPr>
          <a:lstStyle>
            <a:lvl1pPr marL="0" indent="0" algn="ctr">
              <a:buNone/>
              <a:defRPr sz="1600" b="1">
                <a:latin typeface="+mj-lt"/>
              </a:defRPr>
            </a:lvl1pPr>
          </a:lstStyle>
          <a:p>
            <a:pPr lvl="0"/>
            <a:r>
              <a:rPr lang="fr-FR"/>
              <a:t>Titre</a:t>
            </a:r>
          </a:p>
        </p:txBody>
      </p:sp>
      <p:sp>
        <p:nvSpPr>
          <p:cNvPr id="19" name="Titre 2">
            <a:extLst>
              <a:ext uri="{FF2B5EF4-FFF2-40B4-BE49-F238E27FC236}">
                <a16:creationId xmlns:a16="http://schemas.microsoft.com/office/drawing/2014/main" id="{3EDB9547-0F06-7FBA-B41E-CC2661502137}"/>
              </a:ext>
            </a:extLst>
          </p:cNvPr>
          <p:cNvSpPr>
            <a:spLocks noGrp="1"/>
          </p:cNvSpPr>
          <p:nvPr>
            <p:ph type="title" hasCustomPrompt="1"/>
          </p:nvPr>
        </p:nvSpPr>
        <p:spPr>
          <a:xfrm>
            <a:off x="838200" y="365126"/>
            <a:ext cx="10906125"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20" name="Espace réservé du texte 12">
            <a:extLst>
              <a:ext uri="{FF2B5EF4-FFF2-40B4-BE49-F238E27FC236}">
                <a16:creationId xmlns:a16="http://schemas.microsoft.com/office/drawing/2014/main" id="{7023599D-A2E3-9C45-2D9A-ED439AC18832}"/>
              </a:ext>
            </a:extLst>
          </p:cNvPr>
          <p:cNvSpPr>
            <a:spLocks noGrp="1"/>
          </p:cNvSpPr>
          <p:nvPr>
            <p:ph type="body" sz="quarter" idx="27" hasCustomPrompt="1"/>
          </p:nvPr>
        </p:nvSpPr>
        <p:spPr>
          <a:xfrm>
            <a:off x="838200" y="669600"/>
            <a:ext cx="10906125"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Titre slide</a:t>
            </a:r>
          </a:p>
        </p:txBody>
      </p:sp>
      <p:sp>
        <p:nvSpPr>
          <p:cNvPr id="4" name="Espace réservé du pied de page 4">
            <a:extLst>
              <a:ext uri="{FF2B5EF4-FFF2-40B4-BE49-F238E27FC236}">
                <a16:creationId xmlns:a16="http://schemas.microsoft.com/office/drawing/2014/main" id="{F22B4761-F2B1-F528-3F2B-B572DBD19618}"/>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5" name="Image 4">
            <a:extLst>
              <a:ext uri="{FF2B5EF4-FFF2-40B4-BE49-F238E27FC236}">
                <a16:creationId xmlns:a16="http://schemas.microsoft.com/office/drawing/2014/main" id="{DB8C8616-3F5B-0F47-BD43-21C8EEAB9B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9" name="Image 8" descr="Une image contenant Graphique, capture d’écran, conception  Le contenu généré par l’IA peut être incorrect.">
            <a:extLst>
              <a:ext uri="{FF2B5EF4-FFF2-40B4-BE49-F238E27FC236}">
                <a16:creationId xmlns:a16="http://schemas.microsoft.com/office/drawing/2014/main" id="{511E062E-68A8-A665-CB99-4FF022E8EB50}"/>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392702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amp; illustration 1">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A44FC2B5-DB43-4A70-B838-A442FD82C398}"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5">
            <a:extLst>
              <a:ext uri="{FF2B5EF4-FFF2-40B4-BE49-F238E27FC236}">
                <a16:creationId xmlns:a16="http://schemas.microsoft.com/office/drawing/2014/main" id="{F5623DC5-8610-7CEA-7664-1144C934F4BE}"/>
              </a:ext>
            </a:extLst>
          </p:cNvPr>
          <p:cNvSpPr>
            <a:spLocks noGrp="1"/>
          </p:cNvSpPr>
          <p:nvPr>
            <p:ph type="pic" sz="quarter" idx="13"/>
          </p:nvPr>
        </p:nvSpPr>
        <p:spPr>
          <a:xfrm>
            <a:off x="6908800" y="804863"/>
            <a:ext cx="4471988" cy="5006975"/>
          </a:xfrm>
          <a:solidFill>
            <a:schemeClr val="bg1">
              <a:lumMod val="85000"/>
            </a:schemeClr>
          </a:solidFill>
          <a:effectLst>
            <a:outerShdw blurRad="50800" dist="38100" dir="8100000" algn="tr" rotWithShape="0">
              <a:prstClr val="black">
                <a:alpha val="40000"/>
              </a:prstClr>
            </a:outerShdw>
          </a:effectLst>
        </p:spPr>
        <p:txBody>
          <a:bodyPr/>
          <a:lstStyle/>
          <a:p>
            <a:r>
              <a:rPr lang="fr-FR"/>
              <a:t>Cliquez sur l'icône pour ajouter une image</a:t>
            </a:r>
          </a:p>
        </p:txBody>
      </p:sp>
      <p:sp>
        <p:nvSpPr>
          <p:cNvPr id="3" name="Espace réservé du contenu 2">
            <a:extLst>
              <a:ext uri="{FF2B5EF4-FFF2-40B4-BE49-F238E27FC236}">
                <a16:creationId xmlns:a16="http://schemas.microsoft.com/office/drawing/2014/main" id="{36775A69-DC11-50EF-6BEC-FD124F892AD7}"/>
              </a:ext>
            </a:extLst>
          </p:cNvPr>
          <p:cNvSpPr>
            <a:spLocks noGrp="1"/>
          </p:cNvSpPr>
          <p:nvPr>
            <p:ph idx="1"/>
          </p:nvPr>
        </p:nvSpPr>
        <p:spPr>
          <a:xfrm>
            <a:off x="838200" y="1340537"/>
            <a:ext cx="5641186" cy="4836425"/>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2">
            <a:extLst>
              <a:ext uri="{FF2B5EF4-FFF2-40B4-BE49-F238E27FC236}">
                <a16:creationId xmlns:a16="http://schemas.microsoft.com/office/drawing/2014/main" id="{0437BD1E-504F-B3D0-E3BC-3100235821EC}"/>
              </a:ext>
            </a:extLst>
          </p:cNvPr>
          <p:cNvSpPr>
            <a:spLocks noGrp="1"/>
          </p:cNvSpPr>
          <p:nvPr>
            <p:ph type="title" hasCustomPrompt="1"/>
          </p:nvPr>
        </p:nvSpPr>
        <p:spPr>
          <a:xfrm>
            <a:off x="838200" y="365126"/>
            <a:ext cx="5641200"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8" name="Espace réservé du texte 12">
            <a:extLst>
              <a:ext uri="{FF2B5EF4-FFF2-40B4-BE49-F238E27FC236}">
                <a16:creationId xmlns:a16="http://schemas.microsoft.com/office/drawing/2014/main" id="{024886DD-A366-8E79-027F-51E021C6D368}"/>
              </a:ext>
            </a:extLst>
          </p:cNvPr>
          <p:cNvSpPr>
            <a:spLocks noGrp="1"/>
          </p:cNvSpPr>
          <p:nvPr>
            <p:ph type="body" sz="quarter" idx="16" hasCustomPrompt="1"/>
          </p:nvPr>
        </p:nvSpPr>
        <p:spPr>
          <a:xfrm>
            <a:off x="838200" y="669600"/>
            <a:ext cx="5641200"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Titre slide</a:t>
            </a:r>
          </a:p>
        </p:txBody>
      </p:sp>
      <p:sp>
        <p:nvSpPr>
          <p:cNvPr id="4" name="Espace réservé du pied de page 4">
            <a:extLst>
              <a:ext uri="{FF2B5EF4-FFF2-40B4-BE49-F238E27FC236}">
                <a16:creationId xmlns:a16="http://schemas.microsoft.com/office/drawing/2014/main" id="{4664B7BA-ACD6-EDED-E2B7-2062285820B9}"/>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5" name="Image 4">
            <a:extLst>
              <a:ext uri="{FF2B5EF4-FFF2-40B4-BE49-F238E27FC236}">
                <a16:creationId xmlns:a16="http://schemas.microsoft.com/office/drawing/2014/main" id="{CBF1D277-5FCA-19E1-BC3C-3DC35D8AD39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9" name="Image 8" descr="Une image contenant Graphique, capture d’écran, conception  Le contenu généré par l’IA peut être incorrect.">
            <a:extLst>
              <a:ext uri="{FF2B5EF4-FFF2-40B4-BE49-F238E27FC236}">
                <a16:creationId xmlns:a16="http://schemas.microsoft.com/office/drawing/2014/main" id="{BFD7514B-5106-53C8-9572-A1A87AD84509}"/>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2104935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amp; illustration 2">
    <p:spTree>
      <p:nvGrpSpPr>
        <p:cNvPr id="1" name=""/>
        <p:cNvGrpSpPr/>
        <p:nvPr/>
      </p:nvGrpSpPr>
      <p:grpSpPr>
        <a:xfrm>
          <a:off x="0" y="0"/>
          <a:ext cx="0" cy="0"/>
          <a:chOff x="0" y="0"/>
          <a:chExt cx="0" cy="0"/>
        </a:xfrm>
      </p:grpSpPr>
      <p:sp>
        <p:nvSpPr>
          <p:cNvPr id="10" name="Espace réservé du pied de page 4">
            <a:extLst>
              <a:ext uri="{FF2B5EF4-FFF2-40B4-BE49-F238E27FC236}">
                <a16:creationId xmlns:a16="http://schemas.microsoft.com/office/drawing/2014/main" id="{4BBEBDEF-5FF4-A031-3868-AD946AE6BFD6}"/>
              </a:ext>
            </a:extLst>
          </p:cNvPr>
          <p:cNvSpPr>
            <a:spLocks noGrp="1"/>
          </p:cNvSpPr>
          <p:nvPr>
            <p:ph type="ftr" sz="quarter" idx="11"/>
          </p:nvPr>
        </p:nvSpPr>
        <p:spPr>
          <a:xfrm>
            <a:off x="2858655" y="6171224"/>
            <a:ext cx="4114800" cy="365125"/>
          </a:xfrm>
        </p:spPr>
        <p:txBody>
          <a:bodyPr/>
          <a:lstStyle>
            <a:lvl1pPr algn="r">
              <a:defRPr/>
            </a:lvl1pPr>
          </a:lstStyle>
          <a:p>
            <a:r>
              <a:rPr lang="fr-FR"/>
              <a:t>Nom Client - xx/xx/xx</a:t>
            </a: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2" name="Espace réservé pour une image  5">
            <a:extLst>
              <a:ext uri="{FF2B5EF4-FFF2-40B4-BE49-F238E27FC236}">
                <a16:creationId xmlns:a16="http://schemas.microsoft.com/office/drawing/2014/main" id="{F5623DC5-8610-7CEA-7664-1144C934F4BE}"/>
              </a:ext>
            </a:extLst>
          </p:cNvPr>
          <p:cNvSpPr>
            <a:spLocks noGrp="1"/>
          </p:cNvSpPr>
          <p:nvPr>
            <p:ph type="pic" sz="quarter" idx="13"/>
          </p:nvPr>
        </p:nvSpPr>
        <p:spPr>
          <a:xfrm>
            <a:off x="7389090" y="0"/>
            <a:ext cx="4802909" cy="6872217"/>
          </a:xfrm>
          <a:solidFill>
            <a:schemeClr val="bg1">
              <a:lumMod val="85000"/>
            </a:schemeClr>
          </a:solidFill>
          <a:effectLst/>
        </p:spPr>
        <p:txBody>
          <a:bodyPr/>
          <a:lstStyle/>
          <a:p>
            <a:r>
              <a:rPr lang="fr-FR"/>
              <a:t>Cliquez sur l'icône pour ajouter une image</a:t>
            </a:r>
          </a:p>
        </p:txBody>
      </p:sp>
      <p:sp>
        <p:nvSpPr>
          <p:cNvPr id="3" name="Espace réservé du contenu 2">
            <a:extLst>
              <a:ext uri="{FF2B5EF4-FFF2-40B4-BE49-F238E27FC236}">
                <a16:creationId xmlns:a16="http://schemas.microsoft.com/office/drawing/2014/main" id="{36775A69-DC11-50EF-6BEC-FD124F892AD7}"/>
              </a:ext>
            </a:extLst>
          </p:cNvPr>
          <p:cNvSpPr>
            <a:spLocks noGrp="1"/>
          </p:cNvSpPr>
          <p:nvPr>
            <p:ph idx="1"/>
          </p:nvPr>
        </p:nvSpPr>
        <p:spPr>
          <a:xfrm>
            <a:off x="838200" y="1340537"/>
            <a:ext cx="6135254" cy="4836425"/>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Titre 2">
            <a:extLst>
              <a:ext uri="{FF2B5EF4-FFF2-40B4-BE49-F238E27FC236}">
                <a16:creationId xmlns:a16="http://schemas.microsoft.com/office/drawing/2014/main" id="{5367CB83-AE53-F58B-FEC1-5BE21CB7C922}"/>
              </a:ext>
            </a:extLst>
          </p:cNvPr>
          <p:cNvSpPr>
            <a:spLocks noGrp="1"/>
          </p:cNvSpPr>
          <p:nvPr>
            <p:ph type="title" hasCustomPrompt="1"/>
          </p:nvPr>
        </p:nvSpPr>
        <p:spPr>
          <a:xfrm>
            <a:off x="838199" y="365126"/>
            <a:ext cx="6135253" cy="304474"/>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7" name="Espace réservé du texte 12">
            <a:extLst>
              <a:ext uri="{FF2B5EF4-FFF2-40B4-BE49-F238E27FC236}">
                <a16:creationId xmlns:a16="http://schemas.microsoft.com/office/drawing/2014/main" id="{766C6932-C057-7C6E-D138-DD8DB3939D8E}"/>
              </a:ext>
            </a:extLst>
          </p:cNvPr>
          <p:cNvSpPr>
            <a:spLocks noGrp="1"/>
          </p:cNvSpPr>
          <p:nvPr>
            <p:ph type="body" sz="quarter" idx="16" hasCustomPrompt="1"/>
          </p:nvPr>
        </p:nvSpPr>
        <p:spPr>
          <a:xfrm>
            <a:off x="838200" y="669600"/>
            <a:ext cx="6135252" cy="343940"/>
          </a:xfrm>
          <a:noFill/>
        </p:spPr>
        <p:txBody>
          <a:bodyPr vert="horz" wrap="square" lIns="91440" tIns="45720" rIns="91440" bIns="45720" rtlCol="0" anchor="t">
            <a:sp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Titre slide</a:t>
            </a:r>
          </a:p>
        </p:txBody>
      </p:sp>
      <p:pic>
        <p:nvPicPr>
          <p:cNvPr id="4" name="Image 3">
            <a:extLst>
              <a:ext uri="{FF2B5EF4-FFF2-40B4-BE49-F238E27FC236}">
                <a16:creationId xmlns:a16="http://schemas.microsoft.com/office/drawing/2014/main" id="{F15C964F-A0D9-C2B8-3385-F0D116ECF8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1590" y="6238905"/>
            <a:ext cx="1259308" cy="272779"/>
          </a:xfrm>
          <a:prstGeom prst="rect">
            <a:avLst/>
          </a:prstGeom>
        </p:spPr>
      </p:pic>
      <p:pic>
        <p:nvPicPr>
          <p:cNvPr id="5" name="Image 4" descr="Une image contenant Graphique, capture d’écran, conception  Le contenu généré par l’IA peut être incorrect.">
            <a:extLst>
              <a:ext uri="{FF2B5EF4-FFF2-40B4-BE49-F238E27FC236}">
                <a16:creationId xmlns:a16="http://schemas.microsoft.com/office/drawing/2014/main" id="{71149D86-37ED-4753-BB70-FC830302419F}"/>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255125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597B7A-403C-083B-1987-A937BAA7F28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12192001" cy="6872717"/>
          </a:xfrm>
          <a:prstGeom prst="rect">
            <a:avLst/>
          </a:prstGeom>
        </p:spPr>
      </p:pic>
      <p:sp>
        <p:nvSpPr>
          <p:cNvPr id="7" name="ZoneTexte 6">
            <a:extLst>
              <a:ext uri="{FF2B5EF4-FFF2-40B4-BE49-F238E27FC236}">
                <a16:creationId xmlns:a16="http://schemas.microsoft.com/office/drawing/2014/main" id="{359C1CE0-FEF4-3147-C9B3-4362B4F8D768}"/>
              </a:ext>
            </a:extLst>
          </p:cNvPr>
          <p:cNvSpPr txBox="1"/>
          <p:nvPr userDrawn="1"/>
        </p:nvSpPr>
        <p:spPr>
          <a:xfrm>
            <a:off x="3676310" y="3090265"/>
            <a:ext cx="1556776" cy="712028"/>
          </a:xfrm>
          <a:prstGeom prst="rect">
            <a:avLst/>
          </a:prstGeom>
        </p:spPr>
        <p:txBody>
          <a:bodyPr vert="horz" wrap="none" lIns="91440" tIns="45720" rIns="91440" bIns="45720" rtlCol="0" anchor="ctr">
            <a:normAutofit/>
          </a:bodyPr>
          <a:lstStyle/>
          <a:p>
            <a:pPr algn="r"/>
            <a:r>
              <a:rPr lang="fr-FR" sz="3200" b="1" i="0">
                <a:solidFill>
                  <a:schemeClr val="bg1"/>
                </a:solidFill>
                <a:latin typeface="Poppins SemiBold" pitchFamily="2" charset="77"/>
                <a:cs typeface="Poppins SemiBold" pitchFamily="2" charset="77"/>
              </a:rPr>
              <a:t>Merci.</a:t>
            </a:r>
          </a:p>
        </p:txBody>
      </p:sp>
      <p:sp>
        <p:nvSpPr>
          <p:cNvPr id="2" name="Espace réservé du texte 13">
            <a:extLst>
              <a:ext uri="{FF2B5EF4-FFF2-40B4-BE49-F238E27FC236}">
                <a16:creationId xmlns:a16="http://schemas.microsoft.com/office/drawing/2014/main" id="{2B30368C-3E12-731D-E57E-A744084E7B8A}"/>
              </a:ext>
            </a:extLst>
          </p:cNvPr>
          <p:cNvSpPr>
            <a:spLocks noGrp="1"/>
          </p:cNvSpPr>
          <p:nvPr>
            <p:ph type="body" sz="quarter" idx="13" hasCustomPrompt="1"/>
          </p:nvPr>
        </p:nvSpPr>
        <p:spPr>
          <a:xfrm>
            <a:off x="1099518" y="4584052"/>
            <a:ext cx="4114800" cy="473075"/>
          </a:xfrm>
          <a:prstGeom prst="rect">
            <a:avLst/>
          </a:prstGeom>
        </p:spPr>
        <p:txBody>
          <a:bodyPr anchor="ctr"/>
          <a:lstStyle>
            <a:lvl1pPr marL="0" indent="0" algn="r" defTabSz="609666" rtl="0" eaLnBrk="1" latinLnBrk="0" hangingPunct="1">
              <a:lnSpc>
                <a:spcPct val="150000"/>
              </a:lnSpc>
              <a:buNone/>
              <a:defRPr lang="fr-FR" sz="2401" b="1" i="0" kern="1200" spc="200" dirty="0" smtClean="0">
                <a:solidFill>
                  <a:schemeClr val="bg1"/>
                </a:solidFill>
                <a:latin typeface="Inter SemiBold" panose="02000503000000020004" pitchFamily="2" charset="0"/>
                <a:ea typeface="Inter SemiBold" panose="02000503000000020004" pitchFamily="2" charset="0"/>
                <a:cs typeface="+mn-cs"/>
              </a:defRPr>
            </a:lvl1pPr>
            <a:lvl2pPr marL="457250" indent="0">
              <a:buNone/>
              <a:defRPr/>
            </a:lvl2pPr>
            <a:lvl3pPr marL="914500" indent="0">
              <a:buNone/>
              <a:defRPr/>
            </a:lvl3pPr>
            <a:lvl4pPr marL="1371750" indent="0">
              <a:buNone/>
              <a:defRPr/>
            </a:lvl4pPr>
            <a:lvl5pPr marL="1829000" indent="0">
              <a:buNone/>
              <a:defRPr/>
            </a:lvl5pPr>
          </a:lstStyle>
          <a:p>
            <a:pPr lvl="0"/>
            <a:r>
              <a:rPr lang="fr-FR"/>
              <a:t>Stéphane </a:t>
            </a:r>
            <a:r>
              <a:rPr lang="fr-FR" err="1"/>
              <a:t>Trémier</a:t>
            </a:r>
            <a:endParaRPr lang="fr-FR"/>
          </a:p>
        </p:txBody>
      </p:sp>
      <p:sp>
        <p:nvSpPr>
          <p:cNvPr id="8" name="Espace réservé du texte 15">
            <a:extLst>
              <a:ext uri="{FF2B5EF4-FFF2-40B4-BE49-F238E27FC236}">
                <a16:creationId xmlns:a16="http://schemas.microsoft.com/office/drawing/2014/main" id="{137C9D74-1401-F25A-30B8-1D83035C4A0B}"/>
              </a:ext>
            </a:extLst>
          </p:cNvPr>
          <p:cNvSpPr>
            <a:spLocks noGrp="1"/>
          </p:cNvSpPr>
          <p:nvPr>
            <p:ph type="body" sz="quarter" idx="14" hasCustomPrompt="1"/>
          </p:nvPr>
        </p:nvSpPr>
        <p:spPr>
          <a:xfrm>
            <a:off x="1658318" y="5112882"/>
            <a:ext cx="3556000" cy="758825"/>
          </a:xfrm>
          <a:prstGeom prst="rect">
            <a:avLst/>
          </a:prstGeom>
        </p:spPr>
        <p:txBody>
          <a:bodyPr anchor="ctr"/>
          <a:lstStyle>
            <a:lvl1pPr marL="0" indent="0" algn="r" defTabSz="609666" rtl="0" eaLnBrk="1" latinLnBrk="0" hangingPunct="1">
              <a:lnSpc>
                <a:spcPct val="100000"/>
              </a:lnSpc>
              <a:buNone/>
              <a:defRPr lang="fr-FR" sz="1600" b="0" kern="1200" dirty="0" smtClean="0">
                <a:solidFill>
                  <a:schemeClr val="bg1"/>
                </a:solidFill>
                <a:latin typeface="Inter" panose="02000503000000020004" pitchFamily="2" charset="0"/>
                <a:ea typeface="Inter" panose="02000503000000020004" pitchFamily="2" charset="0"/>
                <a:cs typeface="+mn-cs"/>
              </a:defRPr>
            </a:lvl1pPr>
          </a:lstStyle>
          <a:p>
            <a:pPr lvl="0"/>
            <a:r>
              <a:rPr lang="fr-FR"/>
              <a:t>+33 6 18 45 31 14</a:t>
            </a:r>
          </a:p>
          <a:p>
            <a:pPr lvl="0"/>
            <a:r>
              <a:rPr lang="fr-FR"/>
              <a:t>stephane.tremier@6tm.com</a:t>
            </a:r>
          </a:p>
        </p:txBody>
      </p:sp>
      <p:cxnSp>
        <p:nvCxnSpPr>
          <p:cNvPr id="10" name="Connecteur droit 9">
            <a:extLst>
              <a:ext uri="{FF2B5EF4-FFF2-40B4-BE49-F238E27FC236}">
                <a16:creationId xmlns:a16="http://schemas.microsoft.com/office/drawing/2014/main" id="{3FE69785-9811-6378-5F13-498CA4862810}"/>
              </a:ext>
            </a:extLst>
          </p:cNvPr>
          <p:cNvCxnSpPr>
            <a:cxnSpLocks/>
          </p:cNvCxnSpPr>
          <p:nvPr userDrawn="1"/>
        </p:nvCxnSpPr>
        <p:spPr>
          <a:xfrm flipH="1">
            <a:off x="4215161" y="4360127"/>
            <a:ext cx="90994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260F9495-5A2C-CD90-D3FB-41D12B4D15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99292" y="3016651"/>
            <a:ext cx="3585639" cy="824697"/>
          </a:xfrm>
          <a:prstGeom prst="rect">
            <a:avLst/>
          </a:prstGeom>
        </p:spPr>
      </p:pic>
    </p:spTree>
    <p:extLst>
      <p:ext uri="{BB962C8B-B14F-4D97-AF65-F5344CB8AC3E}">
        <p14:creationId xmlns:p14="http://schemas.microsoft.com/office/powerpoint/2010/main" val="9689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B4BC4E7-F083-FCFF-86DF-A9F11BDB35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12192001" cy="6872717"/>
          </a:xfrm>
          <a:prstGeom prst="rect">
            <a:avLst/>
          </a:prstGeom>
        </p:spPr>
      </p:pic>
      <p:sp>
        <p:nvSpPr>
          <p:cNvPr id="2" name="Titre 1">
            <a:extLst>
              <a:ext uri="{FF2B5EF4-FFF2-40B4-BE49-F238E27FC236}">
                <a16:creationId xmlns:a16="http://schemas.microsoft.com/office/drawing/2014/main" id="{53A6B9BC-69F8-D0B5-15B2-3D0ABFB69E9C}"/>
              </a:ext>
            </a:extLst>
          </p:cNvPr>
          <p:cNvSpPr>
            <a:spLocks noGrp="1"/>
          </p:cNvSpPr>
          <p:nvPr>
            <p:ph type="ctrTitle"/>
          </p:nvPr>
        </p:nvSpPr>
        <p:spPr>
          <a:xfrm>
            <a:off x="1524000" y="1122363"/>
            <a:ext cx="9144000" cy="2387600"/>
          </a:xfrm>
        </p:spPr>
        <p:txBody>
          <a:bodyPr anchor="b">
            <a:normAutofit/>
          </a:bodyPr>
          <a:lstStyle>
            <a:lvl1pPr algn="ctr">
              <a:defRPr sz="4000" b="1">
                <a:solidFill>
                  <a:schemeClr val="bg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61F59C72-68AB-B6F9-6450-0717337CDD5B}"/>
              </a:ext>
            </a:extLst>
          </p:cNvPr>
          <p:cNvSpPr>
            <a:spLocks noGrp="1"/>
          </p:cNvSpPr>
          <p:nvPr>
            <p:ph type="dt" sz="half" idx="10"/>
          </p:nvPr>
        </p:nvSpPr>
        <p:spPr/>
        <p:txBody>
          <a:bodyPr/>
          <a:lstStyle>
            <a:lvl1pPr>
              <a:defRPr>
                <a:solidFill>
                  <a:schemeClr val="bg1"/>
                </a:solidFill>
              </a:defRPr>
            </a:lvl1pPr>
          </a:lstStyle>
          <a:p>
            <a:fld id="{501DE9D2-DAF3-9643-B6D0-C22AE6D16B8C}" type="datetime1">
              <a:rPr lang="fr-FR" smtClean="0"/>
              <a:pPr/>
              <a:t>20/03/2026</a:t>
            </a:fld>
            <a:endParaRPr lang="fr-FR"/>
          </a:p>
        </p:txBody>
      </p:sp>
      <p:sp>
        <p:nvSpPr>
          <p:cNvPr id="15" name="Espace réservé du numéro de diapositive 3">
            <a:extLst>
              <a:ext uri="{FF2B5EF4-FFF2-40B4-BE49-F238E27FC236}">
                <a16:creationId xmlns:a16="http://schemas.microsoft.com/office/drawing/2014/main" id="{B9F2999F-6CEC-BECA-0610-06223E8EB9C2}"/>
              </a:ext>
            </a:extLst>
          </p:cNvPr>
          <p:cNvSpPr>
            <a:spLocks noGrp="1"/>
          </p:cNvSpPr>
          <p:nvPr>
            <p:ph type="sldNum" sz="quarter" idx="12"/>
          </p:nvPr>
        </p:nvSpPr>
        <p:spPr>
          <a:xfrm>
            <a:off x="11576720" y="6172059"/>
            <a:ext cx="468742" cy="365125"/>
          </a:xfrm>
        </p:spPr>
        <p:txBody>
          <a:bodyPr/>
          <a:lstStyle>
            <a:lvl1pPr>
              <a:defRPr>
                <a:solidFill>
                  <a:schemeClr val="bg1"/>
                </a:solidFill>
              </a:defRPr>
            </a:lvl1pPr>
          </a:lstStyle>
          <a:p>
            <a:fld id="{A85CD40C-0051-9F41-ACD4-0E2FA05735B5}" type="slidenum">
              <a:rPr lang="fr-FR" smtClean="0"/>
              <a:pPr/>
              <a:t>‹N°›</a:t>
            </a:fld>
            <a:endParaRPr lang="fr-FR"/>
          </a:p>
        </p:txBody>
      </p:sp>
      <p:sp>
        <p:nvSpPr>
          <p:cNvPr id="17" name="Espace réservé du pied de page 4">
            <a:extLst>
              <a:ext uri="{FF2B5EF4-FFF2-40B4-BE49-F238E27FC236}">
                <a16:creationId xmlns:a16="http://schemas.microsoft.com/office/drawing/2014/main" id="{587D99FD-07A2-3515-FABB-19C474B44AD4}"/>
              </a:ext>
            </a:extLst>
          </p:cNvPr>
          <p:cNvSpPr>
            <a:spLocks noGrp="1"/>
          </p:cNvSpPr>
          <p:nvPr>
            <p:ph type="ftr" sz="quarter" idx="11"/>
          </p:nvPr>
        </p:nvSpPr>
        <p:spPr>
          <a:xfrm>
            <a:off x="6095999" y="6171224"/>
            <a:ext cx="4114800" cy="365125"/>
          </a:xfrm>
        </p:spPr>
        <p:txBody>
          <a:bodyPr/>
          <a:lstStyle>
            <a:lvl1pPr algn="r">
              <a:defRPr>
                <a:solidFill>
                  <a:schemeClr val="bg1"/>
                </a:solidFill>
              </a:defRPr>
            </a:lvl1pPr>
          </a:lstStyle>
          <a:p>
            <a:r>
              <a:rPr lang="fr-FR"/>
              <a:t>NOM du client - XX/XX/2023</a:t>
            </a:r>
          </a:p>
        </p:txBody>
      </p:sp>
      <p:sp>
        <p:nvSpPr>
          <p:cNvPr id="7" name="Espace réservé du contenu 2">
            <a:extLst>
              <a:ext uri="{FF2B5EF4-FFF2-40B4-BE49-F238E27FC236}">
                <a16:creationId xmlns:a16="http://schemas.microsoft.com/office/drawing/2014/main" id="{69EFC858-1388-9E40-A461-18EC949C485C}"/>
              </a:ext>
            </a:extLst>
          </p:cNvPr>
          <p:cNvSpPr>
            <a:spLocks noGrp="1"/>
          </p:cNvSpPr>
          <p:nvPr>
            <p:ph idx="1"/>
          </p:nvPr>
        </p:nvSpPr>
        <p:spPr>
          <a:xfrm>
            <a:off x="1524000" y="3643737"/>
            <a:ext cx="9143999" cy="2207781"/>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a:extLst>
              <a:ext uri="{FF2B5EF4-FFF2-40B4-BE49-F238E27FC236}">
                <a16:creationId xmlns:a16="http://schemas.microsoft.com/office/drawing/2014/main" id="{1BE56664-DE40-B1F2-CB08-8B5CE45A49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09156" y="6225771"/>
            <a:ext cx="1367564" cy="294964"/>
          </a:xfrm>
          <a:prstGeom prst="rect">
            <a:avLst/>
          </a:prstGeom>
        </p:spPr>
      </p:pic>
    </p:spTree>
    <p:extLst>
      <p:ext uri="{BB962C8B-B14F-4D97-AF65-F5344CB8AC3E}">
        <p14:creationId xmlns:p14="http://schemas.microsoft.com/office/powerpoint/2010/main" val="49821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1753E2-8CE9-88F6-CE61-47B404B2F12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12192001" cy="6872717"/>
          </a:xfrm>
          <a:prstGeom prst="rect">
            <a:avLst/>
          </a:prstGeom>
        </p:spPr>
      </p:pic>
      <p:sp>
        <p:nvSpPr>
          <p:cNvPr id="4" name="Espace réservé de la date 3">
            <a:extLst>
              <a:ext uri="{FF2B5EF4-FFF2-40B4-BE49-F238E27FC236}">
                <a16:creationId xmlns:a16="http://schemas.microsoft.com/office/drawing/2014/main" id="{61F59C72-68AB-B6F9-6450-0717337CDD5B}"/>
              </a:ext>
            </a:extLst>
          </p:cNvPr>
          <p:cNvSpPr>
            <a:spLocks noGrp="1"/>
          </p:cNvSpPr>
          <p:nvPr>
            <p:ph type="dt" sz="half" idx="10"/>
          </p:nvPr>
        </p:nvSpPr>
        <p:spPr/>
        <p:txBody>
          <a:bodyPr/>
          <a:lstStyle>
            <a:lvl1pPr>
              <a:defRPr>
                <a:solidFill>
                  <a:schemeClr val="bg1"/>
                </a:solidFill>
              </a:defRPr>
            </a:lvl1pPr>
          </a:lstStyle>
          <a:p>
            <a:fld id="{5FBC8F5E-25A6-DC46-B7B1-D43B2AD63013}" type="datetime1">
              <a:rPr lang="fr-FR" smtClean="0"/>
              <a:pPr/>
              <a:t>20/03/2026</a:t>
            </a:fld>
            <a:endParaRPr lang="fr-FR"/>
          </a:p>
        </p:txBody>
      </p:sp>
      <p:sp>
        <p:nvSpPr>
          <p:cNvPr id="2" name="Espace réservé du numéro de diapositive 3">
            <a:extLst>
              <a:ext uri="{FF2B5EF4-FFF2-40B4-BE49-F238E27FC236}">
                <a16:creationId xmlns:a16="http://schemas.microsoft.com/office/drawing/2014/main" id="{D1AB4DC1-6789-6FD3-44D9-ED2AB9F5896A}"/>
              </a:ext>
            </a:extLst>
          </p:cNvPr>
          <p:cNvSpPr>
            <a:spLocks noGrp="1"/>
          </p:cNvSpPr>
          <p:nvPr>
            <p:ph type="sldNum" sz="quarter" idx="12"/>
          </p:nvPr>
        </p:nvSpPr>
        <p:spPr>
          <a:xfrm>
            <a:off x="11576720" y="6172059"/>
            <a:ext cx="468742" cy="365125"/>
          </a:xfrm>
        </p:spPr>
        <p:txBody>
          <a:bodyPr/>
          <a:lstStyle>
            <a:lvl1pPr>
              <a:defRPr>
                <a:solidFill>
                  <a:schemeClr val="bg1"/>
                </a:solidFill>
              </a:defRPr>
            </a:lvl1pPr>
          </a:lstStyle>
          <a:p>
            <a:fld id="{A85CD40C-0051-9F41-ACD4-0E2FA05735B5}" type="slidenum">
              <a:rPr lang="fr-FR" smtClean="0"/>
              <a:pPr/>
              <a:t>‹N°›</a:t>
            </a:fld>
            <a:endParaRPr lang="fr-FR"/>
          </a:p>
        </p:txBody>
      </p:sp>
      <p:sp>
        <p:nvSpPr>
          <p:cNvPr id="5" name="Espace réservé du pied de page 4">
            <a:extLst>
              <a:ext uri="{FF2B5EF4-FFF2-40B4-BE49-F238E27FC236}">
                <a16:creationId xmlns:a16="http://schemas.microsoft.com/office/drawing/2014/main" id="{EBC8B9A3-5F41-0B85-B81B-5B7124B11D75}"/>
              </a:ext>
            </a:extLst>
          </p:cNvPr>
          <p:cNvSpPr>
            <a:spLocks noGrp="1"/>
          </p:cNvSpPr>
          <p:nvPr>
            <p:ph type="ftr" sz="quarter" idx="11"/>
          </p:nvPr>
        </p:nvSpPr>
        <p:spPr>
          <a:xfrm>
            <a:off x="6093069" y="6171224"/>
            <a:ext cx="4114800" cy="365125"/>
          </a:xfrm>
        </p:spPr>
        <p:txBody>
          <a:bodyPr/>
          <a:lstStyle>
            <a:lvl1pPr algn="r">
              <a:defRPr>
                <a:solidFill>
                  <a:schemeClr val="bg1"/>
                </a:solidFill>
              </a:defRPr>
            </a:lvl1pPr>
          </a:lstStyle>
          <a:p>
            <a:r>
              <a:rPr lang="fr-FR"/>
              <a:t>NOM du client - XX/XX/2023</a:t>
            </a:r>
          </a:p>
        </p:txBody>
      </p:sp>
      <p:pic>
        <p:nvPicPr>
          <p:cNvPr id="7" name="Image 6">
            <a:extLst>
              <a:ext uri="{FF2B5EF4-FFF2-40B4-BE49-F238E27FC236}">
                <a16:creationId xmlns:a16="http://schemas.microsoft.com/office/drawing/2014/main" id="{9D5A8ADF-85B6-DFF3-D148-B92FADB1260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09156" y="6225771"/>
            <a:ext cx="1367564" cy="294964"/>
          </a:xfrm>
          <a:prstGeom prst="rect">
            <a:avLst/>
          </a:prstGeom>
        </p:spPr>
      </p:pic>
    </p:spTree>
    <p:extLst>
      <p:ext uri="{BB962C8B-B14F-4D97-AF65-F5344CB8AC3E}">
        <p14:creationId xmlns:p14="http://schemas.microsoft.com/office/powerpoint/2010/main" val="37660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chapitre 2">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1D7032DC-F782-B6CD-17A3-2135E1C7D1FF}"/>
              </a:ext>
            </a:extLst>
          </p:cNvPr>
          <p:cNvSpPr>
            <a:spLocks noGrp="1"/>
          </p:cNvSpPr>
          <p:nvPr>
            <p:ph type="pic" sz="quarter" idx="14"/>
          </p:nvPr>
        </p:nvSpPr>
        <p:spPr>
          <a:xfrm>
            <a:off x="4225925" y="0"/>
            <a:ext cx="7966075" cy="6858000"/>
          </a:xfrm>
          <a:solidFill>
            <a:schemeClr val="bg2"/>
          </a:solidFill>
        </p:spPr>
        <p:txBody>
          <a:bodyPr/>
          <a:lstStyle/>
          <a:p>
            <a:r>
              <a:rPr lang="fr-FR"/>
              <a:t>Cliquez sur l'icône pour ajouter une image</a:t>
            </a:r>
          </a:p>
        </p:txBody>
      </p:sp>
      <p:sp>
        <p:nvSpPr>
          <p:cNvPr id="18" name="Espace réservé du contenu 17">
            <a:extLst>
              <a:ext uri="{FF2B5EF4-FFF2-40B4-BE49-F238E27FC236}">
                <a16:creationId xmlns:a16="http://schemas.microsoft.com/office/drawing/2014/main" id="{4AC73AF9-89BB-EFCE-E37C-EC0E81174EF0}"/>
              </a:ext>
            </a:extLst>
          </p:cNvPr>
          <p:cNvSpPr>
            <a:spLocks noGrp="1"/>
          </p:cNvSpPr>
          <p:nvPr>
            <p:ph sz="quarter" idx="13"/>
          </p:nvPr>
        </p:nvSpPr>
        <p:spPr>
          <a:xfrm>
            <a:off x="459457" y="3854481"/>
            <a:ext cx="3324808" cy="2213186"/>
          </a:xfrm>
        </p:spPr>
        <p:txBody>
          <a:bodyPr anchor="t">
            <a:noAutofit/>
          </a:bodyPr>
          <a:lstStyle>
            <a:lvl1pPr marL="0" indent="0">
              <a:buFontTx/>
              <a:buNone/>
              <a:defRPr sz="1600" b="0" i="0">
                <a:latin typeface="+mn-lt"/>
                <a:ea typeface="Inter Medium" panose="02000503000000020004" pitchFamily="2" charset="0"/>
              </a:defRPr>
            </a:lvl1pPr>
            <a:lvl2pPr>
              <a:defRPr sz="1800"/>
            </a:lvl2pPr>
            <a:lvl3pPr>
              <a:defRPr sz="1800"/>
            </a:lvl3pPr>
            <a:lvl4pPr>
              <a:defRPr sz="1800"/>
            </a:lvl4pPr>
            <a:lvl5pPr>
              <a:defRPr sz="1800"/>
            </a:lvl5pPr>
          </a:lstStyle>
          <a:p>
            <a:pPr lvl="0"/>
            <a:r>
              <a:rPr lang="fr-FR"/>
              <a:t>Cliquez pour modifier les styles du texte du masque</a:t>
            </a:r>
          </a:p>
        </p:txBody>
      </p:sp>
      <p:sp>
        <p:nvSpPr>
          <p:cNvPr id="3" name="Titre 1">
            <a:extLst>
              <a:ext uri="{FF2B5EF4-FFF2-40B4-BE49-F238E27FC236}">
                <a16:creationId xmlns:a16="http://schemas.microsoft.com/office/drawing/2014/main" id="{0DAA8AAB-38D5-0208-01D6-57E5871910EB}"/>
              </a:ext>
            </a:extLst>
          </p:cNvPr>
          <p:cNvSpPr>
            <a:spLocks noGrp="1"/>
          </p:cNvSpPr>
          <p:nvPr>
            <p:ph type="title" hasCustomPrompt="1"/>
          </p:nvPr>
        </p:nvSpPr>
        <p:spPr>
          <a:xfrm>
            <a:off x="459450" y="1072852"/>
            <a:ext cx="3324812" cy="2356147"/>
          </a:xfrm>
        </p:spPr>
        <p:txBody>
          <a:bodyPr anchor="t">
            <a:noAutofit/>
          </a:bodyPr>
          <a:lstStyle>
            <a:lvl1pPr>
              <a:defRPr sz="4000"/>
            </a:lvl1pPr>
          </a:lstStyle>
          <a:p>
            <a:r>
              <a:rPr lang="fr-FR"/>
              <a:t>Titre de Partie</a:t>
            </a:r>
          </a:p>
        </p:txBody>
      </p:sp>
      <p:sp>
        <p:nvSpPr>
          <p:cNvPr id="4" name="Espace réservé du contenu 17">
            <a:extLst>
              <a:ext uri="{FF2B5EF4-FFF2-40B4-BE49-F238E27FC236}">
                <a16:creationId xmlns:a16="http://schemas.microsoft.com/office/drawing/2014/main" id="{BE1626FA-4976-9B64-A64D-CEF4EEA8A92A}"/>
              </a:ext>
            </a:extLst>
          </p:cNvPr>
          <p:cNvSpPr>
            <a:spLocks noGrp="1"/>
          </p:cNvSpPr>
          <p:nvPr>
            <p:ph sz="quarter" idx="15" hasCustomPrompt="1"/>
          </p:nvPr>
        </p:nvSpPr>
        <p:spPr>
          <a:xfrm>
            <a:off x="459447" y="629075"/>
            <a:ext cx="1448863" cy="443778"/>
          </a:xfrm>
        </p:spPr>
        <p:txBody>
          <a:bodyPr anchor="ctr">
            <a:noAutofit/>
          </a:bodyPr>
          <a:lstStyle>
            <a:lvl1pPr marL="0" indent="0">
              <a:buFontTx/>
              <a:buNone/>
              <a:defRPr sz="1600" b="0" i="0">
                <a:latin typeface="+mn-lt"/>
                <a:ea typeface="Inter Medium" panose="02000503000000020004" pitchFamily="2" charset="0"/>
              </a:defRPr>
            </a:lvl1pPr>
            <a:lvl2pPr>
              <a:defRPr sz="1800"/>
            </a:lvl2pPr>
            <a:lvl3pPr>
              <a:defRPr sz="1800"/>
            </a:lvl3pPr>
            <a:lvl4pPr>
              <a:defRPr sz="1800"/>
            </a:lvl4pPr>
            <a:lvl5pPr>
              <a:defRPr sz="1800"/>
            </a:lvl5pPr>
          </a:lstStyle>
          <a:p>
            <a:pPr lvl="0"/>
            <a:r>
              <a:rPr lang="fr-FR"/>
              <a:t>Partie °_</a:t>
            </a:r>
          </a:p>
        </p:txBody>
      </p:sp>
      <p:sp>
        <p:nvSpPr>
          <p:cNvPr id="5" name="Rectangle 4">
            <a:extLst>
              <a:ext uri="{FF2B5EF4-FFF2-40B4-BE49-F238E27FC236}">
                <a16:creationId xmlns:a16="http://schemas.microsoft.com/office/drawing/2014/main" id="{62FC5E9D-E1E0-F97A-3385-C75D2CC70B35}"/>
              </a:ext>
            </a:extLst>
          </p:cNvPr>
          <p:cNvSpPr/>
          <p:nvPr userDrawn="1"/>
        </p:nvSpPr>
        <p:spPr>
          <a:xfrm>
            <a:off x="300891" y="690582"/>
            <a:ext cx="74525" cy="90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51066EB-A202-D277-F204-4B85E7EAE58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4589" y="6275098"/>
            <a:ext cx="1259308" cy="272779"/>
          </a:xfrm>
          <a:prstGeom prst="rect">
            <a:avLst/>
          </a:prstGeom>
        </p:spPr>
      </p:pic>
      <p:pic>
        <p:nvPicPr>
          <p:cNvPr id="6" name="Image 5" descr="Une image contenant Graphique, capture d’écran, conception  Le contenu généré par l’IA peut être incorrect.">
            <a:extLst>
              <a:ext uri="{FF2B5EF4-FFF2-40B4-BE49-F238E27FC236}">
                <a16:creationId xmlns:a16="http://schemas.microsoft.com/office/drawing/2014/main" id="{7A7A27E9-7B8D-34E3-E0DC-7D489603E42F}"/>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567549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DE11B50-D522-9B4E-11C3-C3D39FCA9B15}"/>
              </a:ext>
              <a:ext uri="{C183D7F6-B498-43B3-948B-1728B52AA6E4}">
                <adec:decorative xmlns:adec="http://schemas.microsoft.com/office/drawing/2017/decorative" val="1"/>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1529" y="4868284"/>
            <a:ext cx="3324812" cy="2003934"/>
          </a:xfrm>
          <a:prstGeom prst="rect">
            <a:avLst/>
          </a:prstGeom>
        </p:spPr>
      </p:pic>
      <p:sp>
        <p:nvSpPr>
          <p:cNvPr id="4" name="Espace réservé de la date 3">
            <a:extLst>
              <a:ext uri="{FF2B5EF4-FFF2-40B4-BE49-F238E27FC236}">
                <a16:creationId xmlns:a16="http://schemas.microsoft.com/office/drawing/2014/main" id="{61F59C72-68AB-B6F9-6450-0717337CDD5B}"/>
              </a:ext>
            </a:extLst>
          </p:cNvPr>
          <p:cNvSpPr>
            <a:spLocks noGrp="1"/>
          </p:cNvSpPr>
          <p:nvPr>
            <p:ph type="dt" sz="half" idx="10"/>
          </p:nvPr>
        </p:nvSpPr>
        <p:spPr/>
        <p:txBody>
          <a:bodyPr/>
          <a:lstStyle>
            <a:lvl1pPr>
              <a:defRPr>
                <a:solidFill>
                  <a:schemeClr val="bg1"/>
                </a:solidFill>
              </a:defRPr>
            </a:lvl1pPr>
          </a:lstStyle>
          <a:p>
            <a:fld id="{5FBC8F5E-25A6-DC46-B7B1-D43B2AD63013}" type="datetime1">
              <a:rPr lang="fr-FR" smtClean="0"/>
              <a:pPr/>
              <a:t>20/03/2026</a:t>
            </a:fld>
            <a:endParaRPr lang="fr-FR"/>
          </a:p>
        </p:txBody>
      </p:sp>
      <p:sp>
        <p:nvSpPr>
          <p:cNvPr id="2" name="Espace réservé du numéro de diapositive 3">
            <a:extLst>
              <a:ext uri="{FF2B5EF4-FFF2-40B4-BE49-F238E27FC236}">
                <a16:creationId xmlns:a16="http://schemas.microsoft.com/office/drawing/2014/main" id="{D1AB4DC1-6789-6FD3-44D9-ED2AB9F5896A}"/>
              </a:ext>
            </a:extLst>
          </p:cNvPr>
          <p:cNvSpPr>
            <a:spLocks noGrp="1"/>
          </p:cNvSpPr>
          <p:nvPr>
            <p:ph type="sldNum" sz="quarter" idx="12"/>
          </p:nvPr>
        </p:nvSpPr>
        <p:spPr>
          <a:xfrm>
            <a:off x="11576720" y="6172059"/>
            <a:ext cx="468742" cy="365125"/>
          </a:xfrm>
        </p:spPr>
        <p:txBody>
          <a:bodyPr/>
          <a:lstStyle>
            <a:lvl1pPr>
              <a:defRPr>
                <a:solidFill>
                  <a:schemeClr val="bg1"/>
                </a:solidFill>
              </a:defRPr>
            </a:lvl1pPr>
          </a:lstStyle>
          <a:p>
            <a:fld id="{A85CD40C-0051-9F41-ACD4-0E2FA05735B5}" type="slidenum">
              <a:rPr lang="fr-FR" smtClean="0"/>
              <a:pPr/>
              <a:t>‹N°›</a:t>
            </a:fld>
            <a:endParaRPr lang="fr-FR"/>
          </a:p>
        </p:txBody>
      </p:sp>
      <p:sp>
        <p:nvSpPr>
          <p:cNvPr id="5" name="Espace réservé du pied de page 4">
            <a:extLst>
              <a:ext uri="{FF2B5EF4-FFF2-40B4-BE49-F238E27FC236}">
                <a16:creationId xmlns:a16="http://schemas.microsoft.com/office/drawing/2014/main" id="{EBC8B9A3-5F41-0B85-B81B-5B7124B11D75}"/>
              </a:ext>
            </a:extLst>
          </p:cNvPr>
          <p:cNvSpPr>
            <a:spLocks noGrp="1"/>
          </p:cNvSpPr>
          <p:nvPr>
            <p:ph type="ftr" sz="quarter" idx="11"/>
          </p:nvPr>
        </p:nvSpPr>
        <p:spPr>
          <a:xfrm>
            <a:off x="6093069" y="6171224"/>
            <a:ext cx="4114800" cy="365125"/>
          </a:xfrm>
        </p:spPr>
        <p:txBody>
          <a:bodyPr/>
          <a:lstStyle>
            <a:lvl1pPr algn="r">
              <a:defRPr>
                <a:solidFill>
                  <a:schemeClr val="bg1"/>
                </a:solidFill>
              </a:defRPr>
            </a:lvl1pPr>
          </a:lstStyle>
          <a:p>
            <a:r>
              <a:rPr lang="fr-FR"/>
              <a:t>NOM du client - XX/XX/2023</a:t>
            </a:r>
          </a:p>
        </p:txBody>
      </p:sp>
      <p:pic>
        <p:nvPicPr>
          <p:cNvPr id="7" name="Image 6">
            <a:extLst>
              <a:ext uri="{FF2B5EF4-FFF2-40B4-BE49-F238E27FC236}">
                <a16:creationId xmlns:a16="http://schemas.microsoft.com/office/drawing/2014/main" id="{228B10E1-B1EE-658B-EBEB-A93CD9B8E8F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12192001" cy="6872717"/>
          </a:xfrm>
          <a:prstGeom prst="rect">
            <a:avLst/>
          </a:prstGeom>
        </p:spPr>
      </p:pic>
    </p:spTree>
    <p:extLst>
      <p:ext uri="{BB962C8B-B14F-4D97-AF65-F5344CB8AC3E}">
        <p14:creationId xmlns:p14="http://schemas.microsoft.com/office/powerpoint/2010/main" val="399115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3C1D7-8F30-C200-8098-4608686B4E40}"/>
              </a:ext>
            </a:extLst>
          </p:cNvPr>
          <p:cNvSpPr>
            <a:spLocks noGrp="1"/>
          </p:cNvSpPr>
          <p:nvPr>
            <p:ph type="title" hasCustomPrompt="1"/>
          </p:nvPr>
        </p:nvSpPr>
        <p:spPr>
          <a:xfrm>
            <a:off x="1327759" y="1616961"/>
            <a:ext cx="4944087" cy="2593348"/>
          </a:xfrm>
        </p:spPr>
        <p:txBody>
          <a:bodyPr anchor="t">
            <a:noAutofit/>
          </a:bodyPr>
          <a:lstStyle>
            <a:lvl1pPr>
              <a:defRPr sz="4000" b="1" i="0">
                <a:latin typeface="+mj-lt"/>
                <a:cs typeface="Poppins SemiBold" pitchFamily="2" charset="77"/>
              </a:defRPr>
            </a:lvl1pPr>
          </a:lstStyle>
          <a:p>
            <a:r>
              <a:rPr lang="fr-FR"/>
              <a:t>Titre</a:t>
            </a:r>
          </a:p>
        </p:txBody>
      </p:sp>
      <p:cxnSp>
        <p:nvCxnSpPr>
          <p:cNvPr id="5" name="Connecteur droit 4">
            <a:extLst>
              <a:ext uri="{FF2B5EF4-FFF2-40B4-BE49-F238E27FC236}">
                <a16:creationId xmlns:a16="http://schemas.microsoft.com/office/drawing/2014/main" id="{35771C6A-EF9A-3CFE-D845-33939D6A346E}"/>
              </a:ext>
            </a:extLst>
          </p:cNvPr>
          <p:cNvCxnSpPr/>
          <p:nvPr userDrawn="1"/>
        </p:nvCxnSpPr>
        <p:spPr>
          <a:xfrm>
            <a:off x="6569683" y="1616961"/>
            <a:ext cx="0" cy="2708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space réservé du contenu 17">
            <a:extLst>
              <a:ext uri="{FF2B5EF4-FFF2-40B4-BE49-F238E27FC236}">
                <a16:creationId xmlns:a16="http://schemas.microsoft.com/office/drawing/2014/main" id="{4AC73AF9-89BB-EFCE-E37C-EC0E81174EF0}"/>
              </a:ext>
            </a:extLst>
          </p:cNvPr>
          <p:cNvSpPr>
            <a:spLocks noGrp="1"/>
          </p:cNvSpPr>
          <p:nvPr>
            <p:ph sz="quarter" idx="13" hasCustomPrompt="1"/>
          </p:nvPr>
        </p:nvSpPr>
        <p:spPr>
          <a:xfrm>
            <a:off x="1327766" y="1145473"/>
            <a:ext cx="4944081" cy="443778"/>
          </a:xfrm>
        </p:spPr>
        <p:txBody>
          <a:bodyPr anchor="ctr">
            <a:noAutofit/>
          </a:bodyPr>
          <a:lstStyle>
            <a:lvl1pPr marL="0" indent="0">
              <a:buFontTx/>
              <a:buNone/>
              <a:defRPr sz="1600" b="0" i="0">
                <a:latin typeface="+mn-lt"/>
                <a:ea typeface="Inter Medium" panose="02000503000000020004" pitchFamily="2" charset="0"/>
              </a:defRPr>
            </a:lvl1pPr>
            <a:lvl2pPr>
              <a:defRPr sz="1800"/>
            </a:lvl2pPr>
            <a:lvl3pPr>
              <a:defRPr sz="1800"/>
            </a:lvl3pPr>
            <a:lvl4pPr>
              <a:defRPr sz="1800"/>
            </a:lvl4pPr>
            <a:lvl5pPr>
              <a:defRPr sz="1800"/>
            </a:lvl5pPr>
          </a:lstStyle>
          <a:p>
            <a:pPr lvl="0"/>
            <a:r>
              <a:rPr lang="fr-FR"/>
              <a:t>Sous-Titre</a:t>
            </a:r>
          </a:p>
        </p:txBody>
      </p:sp>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9685EC1B-422A-4BC0-B70F-D227CAFAAA76}" type="datetime1">
              <a:rPr lang="fr-FR" smtClean="0"/>
              <a:t>20/03/2026</a:t>
            </a:fld>
            <a:endParaRPr lang="fr-FR"/>
          </a:p>
        </p:txBody>
      </p:sp>
      <p:sp>
        <p:nvSpPr>
          <p:cNvPr id="9" name="Espace réservé du numéro de diapositive 3">
            <a:extLst>
              <a:ext uri="{FF2B5EF4-FFF2-40B4-BE49-F238E27FC236}">
                <a16:creationId xmlns:a16="http://schemas.microsoft.com/office/drawing/2014/main" id="{10A9FD02-04AD-1A2E-C5B9-4DC2D8FA3470}"/>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11" name="Espace réservé du pied de page 4">
            <a:extLst>
              <a:ext uri="{FF2B5EF4-FFF2-40B4-BE49-F238E27FC236}">
                <a16:creationId xmlns:a16="http://schemas.microsoft.com/office/drawing/2014/main" id="{139DC0BA-2DCA-0E72-92AD-740047CD603D}"/>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sp>
        <p:nvSpPr>
          <p:cNvPr id="4" name="Espace réservé du contenu 2">
            <a:extLst>
              <a:ext uri="{FF2B5EF4-FFF2-40B4-BE49-F238E27FC236}">
                <a16:creationId xmlns:a16="http://schemas.microsoft.com/office/drawing/2014/main" id="{B6BB034B-BA7C-583F-754C-56D63EC766B7}"/>
              </a:ext>
            </a:extLst>
          </p:cNvPr>
          <p:cNvSpPr>
            <a:spLocks noGrp="1"/>
          </p:cNvSpPr>
          <p:nvPr>
            <p:ph idx="1"/>
          </p:nvPr>
        </p:nvSpPr>
        <p:spPr>
          <a:xfrm>
            <a:off x="6775938" y="1616961"/>
            <a:ext cx="4840108" cy="4351338"/>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2">
            <a:extLst>
              <a:ext uri="{FF2B5EF4-FFF2-40B4-BE49-F238E27FC236}">
                <a16:creationId xmlns:a16="http://schemas.microsoft.com/office/drawing/2014/main" id="{7F4A7EF9-0C17-8CEC-8A2A-243A51B8EA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6" name="Image 5" descr="Une image contenant Graphique, capture d’écran, conception  Le contenu généré par l’IA peut être incorrect.">
            <a:extLst>
              <a:ext uri="{FF2B5EF4-FFF2-40B4-BE49-F238E27FC236}">
                <a16:creationId xmlns:a16="http://schemas.microsoft.com/office/drawing/2014/main" id="{69838E4E-95C2-0D41-7CB3-B343D4B6C0B9}"/>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355508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3C08411A-E5F3-2FFD-70E9-165320DFB998}"/>
              </a:ext>
            </a:extLst>
          </p:cNvPr>
          <p:cNvSpPr>
            <a:spLocks noGrp="1"/>
          </p:cNvSpPr>
          <p:nvPr>
            <p:ph type="dt" sz="half" idx="10"/>
          </p:nvPr>
        </p:nvSpPr>
        <p:spPr/>
        <p:txBody>
          <a:bodyPr/>
          <a:lstStyle/>
          <a:p>
            <a:fld id="{5D30D65A-4EBE-44E9-9142-75D5DE495CA5}" type="datetime1">
              <a:rPr lang="fr-FR" smtClean="0"/>
              <a:t>20/03/2026</a:t>
            </a:fld>
            <a:endParaRPr lang="fr-FR"/>
          </a:p>
        </p:txBody>
      </p:sp>
      <p:sp>
        <p:nvSpPr>
          <p:cNvPr id="12" name="Espace réservé du numéro de diapositive 3">
            <a:extLst>
              <a:ext uri="{FF2B5EF4-FFF2-40B4-BE49-F238E27FC236}">
                <a16:creationId xmlns:a16="http://schemas.microsoft.com/office/drawing/2014/main" id="{54A463F8-9CA5-8E29-3856-C75A60CFA352}"/>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4" name="Espace réservé du contenu 2">
            <a:extLst>
              <a:ext uri="{FF2B5EF4-FFF2-40B4-BE49-F238E27FC236}">
                <a16:creationId xmlns:a16="http://schemas.microsoft.com/office/drawing/2014/main" id="{0AD83D66-6ACC-0AB3-EDD7-24C9A772FF5F}"/>
              </a:ext>
            </a:extLst>
          </p:cNvPr>
          <p:cNvSpPr>
            <a:spLocks noGrp="1"/>
          </p:cNvSpPr>
          <p:nvPr>
            <p:ph idx="1"/>
          </p:nvPr>
        </p:nvSpPr>
        <p:spPr>
          <a:xfrm>
            <a:off x="1707177" y="4020378"/>
            <a:ext cx="8960822" cy="1831140"/>
          </a:xfrm>
        </p:spPr>
        <p:txBody>
          <a:bodyPr/>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17">
            <a:extLst>
              <a:ext uri="{FF2B5EF4-FFF2-40B4-BE49-F238E27FC236}">
                <a16:creationId xmlns:a16="http://schemas.microsoft.com/office/drawing/2014/main" id="{430F1886-38B3-0BF7-34D9-7121C0CA2682}"/>
              </a:ext>
            </a:extLst>
          </p:cNvPr>
          <p:cNvSpPr>
            <a:spLocks noGrp="1"/>
          </p:cNvSpPr>
          <p:nvPr>
            <p:ph sz="quarter" idx="15" hasCustomPrompt="1"/>
          </p:nvPr>
        </p:nvSpPr>
        <p:spPr>
          <a:xfrm>
            <a:off x="1713540" y="2703722"/>
            <a:ext cx="8954459" cy="443778"/>
          </a:xfrm>
        </p:spPr>
        <p:txBody>
          <a:bodyPr anchor="ctr">
            <a:noAutofit/>
          </a:bodyPr>
          <a:lstStyle>
            <a:lvl1pPr marL="0" indent="0">
              <a:buFontTx/>
              <a:buNone/>
              <a:defRPr sz="1600" b="0" i="0">
                <a:latin typeface="+mn-lt"/>
                <a:ea typeface="Inter Medium" panose="02000503000000020004" pitchFamily="2" charset="0"/>
              </a:defRPr>
            </a:lvl1pPr>
            <a:lvl2pPr>
              <a:defRPr sz="1800"/>
            </a:lvl2pPr>
            <a:lvl3pPr>
              <a:defRPr sz="1800"/>
            </a:lvl3pPr>
            <a:lvl4pPr>
              <a:defRPr sz="1800"/>
            </a:lvl4pPr>
            <a:lvl5pPr>
              <a:defRPr sz="1800"/>
            </a:lvl5pPr>
          </a:lstStyle>
          <a:p>
            <a:pPr lvl="0"/>
            <a:r>
              <a:rPr lang="fr-FR"/>
              <a:t>Partie °_</a:t>
            </a:r>
          </a:p>
        </p:txBody>
      </p:sp>
      <p:sp>
        <p:nvSpPr>
          <p:cNvPr id="16" name="Rectangle 15">
            <a:extLst>
              <a:ext uri="{FF2B5EF4-FFF2-40B4-BE49-F238E27FC236}">
                <a16:creationId xmlns:a16="http://schemas.microsoft.com/office/drawing/2014/main" id="{DCB8A3D0-15F3-57C6-3AE9-85D3B3E93D41}"/>
              </a:ext>
            </a:extLst>
          </p:cNvPr>
          <p:cNvSpPr/>
          <p:nvPr userDrawn="1"/>
        </p:nvSpPr>
        <p:spPr>
          <a:xfrm>
            <a:off x="1554984" y="2765229"/>
            <a:ext cx="74525" cy="900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6">
            <a:extLst>
              <a:ext uri="{FF2B5EF4-FFF2-40B4-BE49-F238E27FC236}">
                <a16:creationId xmlns:a16="http://schemas.microsoft.com/office/drawing/2014/main" id="{F89CD4D4-0218-EBDE-5CA4-0DFC65B0786D}"/>
              </a:ext>
            </a:extLst>
          </p:cNvPr>
          <p:cNvSpPr>
            <a:spLocks noGrp="1"/>
          </p:cNvSpPr>
          <p:nvPr>
            <p:ph type="title" hasCustomPrompt="1"/>
          </p:nvPr>
        </p:nvSpPr>
        <p:spPr>
          <a:xfrm>
            <a:off x="1707178" y="3147499"/>
            <a:ext cx="8960822" cy="790790"/>
          </a:xfrm>
        </p:spPr>
        <p:txBody>
          <a:bodyPr anchor="t">
            <a:noAutofit/>
          </a:bodyPr>
          <a:lstStyle>
            <a:lvl1pPr>
              <a:defRPr sz="4000"/>
            </a:lvl1pPr>
          </a:lstStyle>
          <a:p>
            <a:r>
              <a:rPr lang="fr-FR"/>
              <a:t>Titre de Partie</a:t>
            </a:r>
          </a:p>
        </p:txBody>
      </p:sp>
      <p:sp>
        <p:nvSpPr>
          <p:cNvPr id="2" name="Espace réservé du pied de page 4">
            <a:extLst>
              <a:ext uri="{FF2B5EF4-FFF2-40B4-BE49-F238E27FC236}">
                <a16:creationId xmlns:a16="http://schemas.microsoft.com/office/drawing/2014/main" id="{A4EBE755-4EFF-7EBE-3162-54A1BA82925F}"/>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5" name="Image 4">
            <a:extLst>
              <a:ext uri="{FF2B5EF4-FFF2-40B4-BE49-F238E27FC236}">
                <a16:creationId xmlns:a16="http://schemas.microsoft.com/office/drawing/2014/main" id="{CD2F8109-0901-9CF8-BD74-5F48E7ED18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7" name="Image 6" descr="Une image contenant Graphique, capture d’écran, conception  Le contenu généré par l’IA peut être incorrect.">
            <a:extLst>
              <a:ext uri="{FF2B5EF4-FFF2-40B4-BE49-F238E27FC236}">
                <a16:creationId xmlns:a16="http://schemas.microsoft.com/office/drawing/2014/main" id="{3C2B83B3-1FCD-EC75-4AF3-56A60F5A4A6A}"/>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176942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1">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1D7032DC-F782-B6CD-17A3-2135E1C7D1FF}"/>
              </a:ext>
            </a:extLst>
          </p:cNvPr>
          <p:cNvSpPr>
            <a:spLocks noGrp="1"/>
          </p:cNvSpPr>
          <p:nvPr>
            <p:ph type="pic" sz="quarter" idx="14"/>
          </p:nvPr>
        </p:nvSpPr>
        <p:spPr>
          <a:xfrm>
            <a:off x="4225925" y="0"/>
            <a:ext cx="7966075" cy="6858000"/>
          </a:xfrm>
          <a:solidFill>
            <a:schemeClr val="bg2"/>
          </a:solidFill>
        </p:spPr>
        <p:txBody>
          <a:bodyPr/>
          <a:lstStyle/>
          <a:p>
            <a:r>
              <a:rPr lang="fr-FR"/>
              <a:t>Cliquez sur l'icône pour ajouter une image</a:t>
            </a:r>
          </a:p>
        </p:txBody>
      </p:sp>
      <p:sp>
        <p:nvSpPr>
          <p:cNvPr id="7" name="Espace réservé du texte 6">
            <a:extLst>
              <a:ext uri="{FF2B5EF4-FFF2-40B4-BE49-F238E27FC236}">
                <a16:creationId xmlns:a16="http://schemas.microsoft.com/office/drawing/2014/main" id="{6BCA42F7-71F9-1DFC-27C8-8A9BB94536DF}"/>
              </a:ext>
            </a:extLst>
          </p:cNvPr>
          <p:cNvSpPr>
            <a:spLocks noGrp="1"/>
          </p:cNvSpPr>
          <p:nvPr>
            <p:ph type="body" sz="quarter" idx="15" hasCustomPrompt="1"/>
          </p:nvPr>
        </p:nvSpPr>
        <p:spPr>
          <a:xfrm>
            <a:off x="203199" y="790575"/>
            <a:ext cx="3626929" cy="5276850"/>
          </a:xfrm>
        </p:spPr>
        <p:txBody>
          <a:bodyPr anchor="ctr">
            <a:noAutofit/>
          </a:bodyPr>
          <a:lstStyle>
            <a:lvl1pPr marL="180000" indent="0">
              <a:lnSpc>
                <a:spcPct val="150000"/>
              </a:lnSpc>
              <a:buNone/>
              <a:defRPr sz="1400"/>
            </a:lvl1pPr>
            <a:lvl2pPr marL="180000" indent="-180000">
              <a:lnSpc>
                <a:spcPct val="100000"/>
              </a:lnSpc>
              <a:spcBef>
                <a:spcPts val="1000"/>
              </a:spcBef>
              <a:buSzPct val="125000"/>
              <a:buFont typeface="Poppins" panose="00000500000000000000" pitchFamily="2" charset="0"/>
              <a:buChar char="|"/>
              <a:defRPr sz="3000" b="1">
                <a:latin typeface="+mj-lt"/>
              </a:defRPr>
            </a:lvl2pPr>
          </a:lstStyle>
          <a:p>
            <a:pPr lvl="0"/>
            <a:r>
              <a:rPr lang="fr-FR"/>
              <a:t>Rubrique 1</a:t>
            </a:r>
          </a:p>
          <a:p>
            <a:pPr lvl="0"/>
            <a:r>
              <a:rPr lang="fr-FR"/>
              <a:t>Rubrique 2</a:t>
            </a:r>
          </a:p>
          <a:p>
            <a:pPr lvl="1"/>
            <a:r>
              <a:rPr lang="fr-FR"/>
              <a:t>Rubrique 3</a:t>
            </a:r>
          </a:p>
          <a:p>
            <a:pPr lvl="0"/>
            <a:r>
              <a:rPr lang="fr-FR"/>
              <a:t>Rubrique 4</a:t>
            </a:r>
          </a:p>
        </p:txBody>
      </p:sp>
      <p:pic>
        <p:nvPicPr>
          <p:cNvPr id="4" name="Image 3">
            <a:extLst>
              <a:ext uri="{FF2B5EF4-FFF2-40B4-BE49-F238E27FC236}">
                <a16:creationId xmlns:a16="http://schemas.microsoft.com/office/drawing/2014/main" id="{D641E26C-D3A2-D2E3-C565-720892A788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4379" y="6275098"/>
            <a:ext cx="1259308" cy="272779"/>
          </a:xfrm>
          <a:prstGeom prst="rect">
            <a:avLst/>
          </a:prstGeom>
        </p:spPr>
      </p:pic>
      <p:pic>
        <p:nvPicPr>
          <p:cNvPr id="2" name="Image 1" descr="Une image contenant Graphique, capture d’écran, conception  Le contenu généré par l’IA peut être incorrect.">
            <a:extLst>
              <a:ext uri="{FF2B5EF4-FFF2-40B4-BE49-F238E27FC236}">
                <a16:creationId xmlns:a16="http://schemas.microsoft.com/office/drawing/2014/main" id="{48921674-B6DD-57F3-BEF4-2DEC2C5C2607}"/>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208958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5ECEA984-23D5-FA63-2EFD-90875CFF0A89}"/>
              </a:ext>
            </a:extLst>
          </p:cNvPr>
          <p:cNvSpPr>
            <a:spLocks noGrp="1"/>
          </p:cNvSpPr>
          <p:nvPr>
            <p:ph type="pic" sz="quarter" idx="13"/>
          </p:nvPr>
        </p:nvSpPr>
        <p:spPr>
          <a:xfrm>
            <a:off x="0" y="0"/>
            <a:ext cx="12192000" cy="3509963"/>
          </a:xfrm>
          <a:solidFill>
            <a:schemeClr val="bg2"/>
          </a:solidFill>
        </p:spPr>
        <p:txBody>
          <a:bodyPr/>
          <a:lstStyle/>
          <a:p>
            <a:r>
              <a:rPr lang="fr-FR"/>
              <a:t>Cliquez sur l'icône pour ajouter une image</a:t>
            </a:r>
          </a:p>
        </p:txBody>
      </p:sp>
      <p:sp>
        <p:nvSpPr>
          <p:cNvPr id="11" name="Rectangle 10">
            <a:extLst>
              <a:ext uri="{FF2B5EF4-FFF2-40B4-BE49-F238E27FC236}">
                <a16:creationId xmlns:a16="http://schemas.microsoft.com/office/drawing/2014/main" id="{FCB299F3-2AF2-BFD9-BEE0-D44C20632B4C}"/>
              </a:ext>
            </a:extLst>
          </p:cNvPr>
          <p:cNvSpPr/>
          <p:nvPr userDrawn="1"/>
        </p:nvSpPr>
        <p:spPr>
          <a:xfrm>
            <a:off x="0" y="3509963"/>
            <a:ext cx="12192000" cy="3362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C1CA2DE-3C7F-1949-F9F9-099E3A11E1E3}"/>
              </a:ext>
            </a:extLst>
          </p:cNvPr>
          <p:cNvSpPr>
            <a:spLocks noGrp="1"/>
          </p:cNvSpPr>
          <p:nvPr>
            <p:ph type="ctrTitle" hasCustomPrompt="1"/>
          </p:nvPr>
        </p:nvSpPr>
        <p:spPr>
          <a:xfrm>
            <a:off x="1524000" y="3484667"/>
            <a:ext cx="9144000" cy="2354892"/>
          </a:xfrm>
        </p:spPr>
        <p:txBody>
          <a:bodyPr anchor="ctr">
            <a:noAutofit/>
          </a:bodyPr>
          <a:lstStyle>
            <a:lvl1pPr algn="ctr">
              <a:defRPr sz="4000">
                <a:solidFill>
                  <a:schemeClr val="tx1"/>
                </a:solidFill>
              </a:defRPr>
            </a:lvl1pPr>
          </a:lstStyle>
          <a:p>
            <a:r>
              <a:rPr lang="fr-FR"/>
              <a:t>Titre de Partie</a:t>
            </a:r>
          </a:p>
        </p:txBody>
      </p:sp>
      <p:sp>
        <p:nvSpPr>
          <p:cNvPr id="6" name="Espace réservé du contenu 17">
            <a:extLst>
              <a:ext uri="{FF2B5EF4-FFF2-40B4-BE49-F238E27FC236}">
                <a16:creationId xmlns:a16="http://schemas.microsoft.com/office/drawing/2014/main" id="{F3385B59-7F6F-D653-81A1-78968B4E8A7A}"/>
              </a:ext>
            </a:extLst>
          </p:cNvPr>
          <p:cNvSpPr>
            <a:spLocks noGrp="1"/>
          </p:cNvSpPr>
          <p:nvPr>
            <p:ph sz="quarter" idx="15" hasCustomPrompt="1"/>
          </p:nvPr>
        </p:nvSpPr>
        <p:spPr>
          <a:xfrm>
            <a:off x="5371569" y="3472206"/>
            <a:ext cx="1448863" cy="443778"/>
          </a:xfrm>
        </p:spPr>
        <p:txBody>
          <a:bodyPr anchor="ctr">
            <a:noAutofit/>
          </a:bodyPr>
          <a:lstStyle>
            <a:lvl1pPr marL="0" indent="0" algn="ctr">
              <a:buFontTx/>
              <a:buNone/>
              <a:defRPr sz="1600" b="0" i="0">
                <a:solidFill>
                  <a:schemeClr val="tx1"/>
                </a:solidFill>
                <a:latin typeface="+mn-lt"/>
                <a:ea typeface="Inter Medium" panose="02000503000000020004" pitchFamily="2" charset="0"/>
              </a:defRPr>
            </a:lvl1pPr>
            <a:lvl2pPr>
              <a:defRPr sz="1800"/>
            </a:lvl2pPr>
            <a:lvl3pPr>
              <a:defRPr sz="1800"/>
            </a:lvl3pPr>
            <a:lvl4pPr>
              <a:defRPr sz="1800"/>
            </a:lvl4pPr>
            <a:lvl5pPr>
              <a:defRPr sz="1800"/>
            </a:lvl5pPr>
          </a:lstStyle>
          <a:p>
            <a:pPr lvl="0"/>
            <a:r>
              <a:rPr lang="fr-FR"/>
              <a:t>Partie N°_</a:t>
            </a:r>
          </a:p>
        </p:txBody>
      </p:sp>
      <p:sp>
        <p:nvSpPr>
          <p:cNvPr id="7" name="Espace réservé de la date 6">
            <a:extLst>
              <a:ext uri="{FF2B5EF4-FFF2-40B4-BE49-F238E27FC236}">
                <a16:creationId xmlns:a16="http://schemas.microsoft.com/office/drawing/2014/main" id="{1B28F27F-C7FB-67C3-7ADE-F853AD35DB71}"/>
              </a:ext>
            </a:extLst>
          </p:cNvPr>
          <p:cNvSpPr>
            <a:spLocks noGrp="1"/>
          </p:cNvSpPr>
          <p:nvPr>
            <p:ph type="dt" sz="half" idx="16"/>
          </p:nvPr>
        </p:nvSpPr>
        <p:spPr/>
        <p:txBody>
          <a:bodyPr/>
          <a:lstStyle/>
          <a:p>
            <a:fld id="{528796F1-ABFA-44DB-B1A0-998034A4D54A}" type="datetime1">
              <a:rPr lang="fr-FR" smtClean="0"/>
              <a:t>20/03/2026</a:t>
            </a:fld>
            <a:endParaRPr lang="fr-FR"/>
          </a:p>
        </p:txBody>
      </p:sp>
      <p:sp>
        <p:nvSpPr>
          <p:cNvPr id="10" name="Espace réservé du numéro de diapositive 9">
            <a:extLst>
              <a:ext uri="{FF2B5EF4-FFF2-40B4-BE49-F238E27FC236}">
                <a16:creationId xmlns:a16="http://schemas.microsoft.com/office/drawing/2014/main" id="{A692F3FF-4255-3A1E-1491-B987819680CE}"/>
              </a:ext>
            </a:extLst>
          </p:cNvPr>
          <p:cNvSpPr>
            <a:spLocks noGrp="1"/>
          </p:cNvSpPr>
          <p:nvPr>
            <p:ph type="sldNum" sz="quarter" idx="18"/>
          </p:nvPr>
        </p:nvSpPr>
        <p:spPr/>
        <p:txBody>
          <a:bodyPr/>
          <a:lstStyle/>
          <a:p>
            <a:fld id="{901E69E9-B5EB-498A-9634-494B593FD127}" type="slidenum">
              <a:rPr lang="fr-FR" smtClean="0"/>
              <a:pPr/>
              <a:t>‹N°›</a:t>
            </a:fld>
            <a:endParaRPr lang="fr-FR"/>
          </a:p>
        </p:txBody>
      </p:sp>
      <p:sp>
        <p:nvSpPr>
          <p:cNvPr id="3" name="Espace réservé du pied de page 4">
            <a:extLst>
              <a:ext uri="{FF2B5EF4-FFF2-40B4-BE49-F238E27FC236}">
                <a16:creationId xmlns:a16="http://schemas.microsoft.com/office/drawing/2014/main" id="{E4AFF3E0-4CB8-650E-4D79-E0CB396CC4ED}"/>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4" name="Image 3">
            <a:extLst>
              <a:ext uri="{FF2B5EF4-FFF2-40B4-BE49-F238E27FC236}">
                <a16:creationId xmlns:a16="http://schemas.microsoft.com/office/drawing/2014/main" id="{F2744694-5FC5-BC95-D006-5F0964C7F1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8" name="Image 7" descr="Une image contenant Graphique, capture d’écran, conception  Le contenu généré par l’IA peut être incorrect.">
            <a:extLst>
              <a:ext uri="{FF2B5EF4-FFF2-40B4-BE49-F238E27FC236}">
                <a16:creationId xmlns:a16="http://schemas.microsoft.com/office/drawing/2014/main" id="{CDE63BFA-0271-254F-ED29-D53D2AC66B69}"/>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201884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CC1C02-3D72-7CFE-4F05-3A3BC0340E5A}"/>
              </a:ext>
            </a:extLst>
          </p:cNvPr>
          <p:cNvSpPr>
            <a:spLocks noGrp="1"/>
          </p:cNvSpPr>
          <p:nvPr>
            <p:ph type="dt" sz="half" idx="10"/>
          </p:nvPr>
        </p:nvSpPr>
        <p:spPr/>
        <p:txBody>
          <a:bodyPr/>
          <a:lstStyle/>
          <a:p>
            <a:fld id="{3DCA3915-D162-463C-866A-1A409A6F8844}" type="datetime1">
              <a:rPr lang="fr-FR" smtClean="0"/>
              <a:t>20/03/2026</a:t>
            </a:fld>
            <a:endParaRPr lang="fr-FR"/>
          </a:p>
        </p:txBody>
      </p:sp>
      <p:sp>
        <p:nvSpPr>
          <p:cNvPr id="4" name="Espace réservé du numéro de diapositive 3">
            <a:extLst>
              <a:ext uri="{FF2B5EF4-FFF2-40B4-BE49-F238E27FC236}">
                <a16:creationId xmlns:a16="http://schemas.microsoft.com/office/drawing/2014/main" id="{7EED3287-39B8-408D-ECAE-2644B383CAED}"/>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7" name="Espace réservé du contenu 2">
            <a:extLst>
              <a:ext uri="{FF2B5EF4-FFF2-40B4-BE49-F238E27FC236}">
                <a16:creationId xmlns:a16="http://schemas.microsoft.com/office/drawing/2014/main" id="{52171FD2-86B0-B267-1724-5F9C13E7B07A}"/>
              </a:ext>
            </a:extLst>
          </p:cNvPr>
          <p:cNvSpPr>
            <a:spLocks noGrp="1"/>
          </p:cNvSpPr>
          <p:nvPr>
            <p:ph idx="16"/>
          </p:nvPr>
        </p:nvSpPr>
        <p:spPr>
          <a:xfrm>
            <a:off x="3613037" y="1671969"/>
            <a:ext cx="4965926" cy="3514062"/>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pied de page 4">
            <a:extLst>
              <a:ext uri="{FF2B5EF4-FFF2-40B4-BE49-F238E27FC236}">
                <a16:creationId xmlns:a16="http://schemas.microsoft.com/office/drawing/2014/main" id="{D4615535-EBB7-DAA8-A980-8336EC5B60C1}"/>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9" name="Image 8">
            <a:extLst>
              <a:ext uri="{FF2B5EF4-FFF2-40B4-BE49-F238E27FC236}">
                <a16:creationId xmlns:a16="http://schemas.microsoft.com/office/drawing/2014/main" id="{47AD688A-EE6F-652C-B993-EBE1F3A1668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5" name="Image 4" descr="Une image contenant Graphique, capture d’écran, conception  Le contenu généré par l’IA peut être incorrect.">
            <a:extLst>
              <a:ext uri="{FF2B5EF4-FFF2-40B4-BE49-F238E27FC236}">
                <a16:creationId xmlns:a16="http://schemas.microsoft.com/office/drawing/2014/main" id="{78294679-AC1A-6BD5-6FD5-47D3F38A60A3}"/>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280941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amp; sous-titre seuls">
    <p:bg>
      <p:bgPr>
        <a:gradFill flip="none" rotWithShape="1">
          <a:gsLst>
            <a:gs pos="0">
              <a:schemeClr val="accent6">
                <a:lumMod val="50000"/>
                <a:alpha val="23000"/>
              </a:schemeClr>
            </a:gs>
            <a:gs pos="62000">
              <a:schemeClr val="bg1"/>
            </a:gs>
            <a:gs pos="36000">
              <a:schemeClr val="bg1"/>
            </a:gs>
          </a:gsLst>
          <a:lin ang="2700000" scaled="1"/>
          <a:tileRect/>
        </a:gradFill>
        <a:effectLst/>
      </p:bgPr>
    </p:bg>
    <p:spTree>
      <p:nvGrpSpPr>
        <p:cNvPr id="1" name=""/>
        <p:cNvGrpSpPr/>
        <p:nvPr/>
      </p:nvGrpSpPr>
      <p:grpSpPr>
        <a:xfrm>
          <a:off x="0" y="0"/>
          <a:ext cx="0" cy="0"/>
          <a:chOff x="0" y="0"/>
          <a:chExt cx="0" cy="0"/>
        </a:xfrm>
      </p:grpSpPr>
      <p:pic>
        <p:nvPicPr>
          <p:cNvPr id="10" name="Image 9" descr="Une image contenant Graphique, capture d’écran, conception  Le contenu généré par l’IA peut être incorrect.">
            <a:extLst>
              <a:ext uri="{FF2B5EF4-FFF2-40B4-BE49-F238E27FC236}">
                <a16:creationId xmlns:a16="http://schemas.microsoft.com/office/drawing/2014/main" id="{B8A9D849-55DD-8CE5-F9C5-691266796F3E}"/>
              </a:ext>
            </a:extLst>
          </p:cNvPr>
          <p:cNvPicPr>
            <a:picLocks noChangeAspect="1"/>
          </p:cNvPicPr>
          <p:nvPr userDrawn="1"/>
        </p:nvPicPr>
        <p:blipFill>
          <a:blip r:embed="rId2"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
        <p:nvSpPr>
          <p:cNvPr id="3" name="Espace réservé de la date 2">
            <a:extLst>
              <a:ext uri="{FF2B5EF4-FFF2-40B4-BE49-F238E27FC236}">
                <a16:creationId xmlns:a16="http://schemas.microsoft.com/office/drawing/2014/main" id="{3C08411A-E5F3-2FFD-70E9-165320DFB998}"/>
              </a:ext>
            </a:extLst>
          </p:cNvPr>
          <p:cNvSpPr>
            <a:spLocks noGrp="1"/>
          </p:cNvSpPr>
          <p:nvPr>
            <p:ph type="dt" sz="half" idx="10"/>
          </p:nvPr>
        </p:nvSpPr>
        <p:spPr/>
        <p:txBody>
          <a:bodyPr/>
          <a:lstStyle/>
          <a:p>
            <a:fld id="{31550710-4327-4BC9-B1CE-847C2A3CCE0F}" type="datetime1">
              <a:rPr lang="fr-FR" smtClean="0"/>
              <a:t>20/03/2026</a:t>
            </a:fld>
            <a:endParaRPr lang="fr-FR"/>
          </a:p>
        </p:txBody>
      </p:sp>
      <p:sp>
        <p:nvSpPr>
          <p:cNvPr id="12" name="Espace réservé du numéro de diapositive 3">
            <a:extLst>
              <a:ext uri="{FF2B5EF4-FFF2-40B4-BE49-F238E27FC236}">
                <a16:creationId xmlns:a16="http://schemas.microsoft.com/office/drawing/2014/main" id="{54A463F8-9CA5-8E29-3856-C75A60CFA352}"/>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4" name="Rectangle 3">
            <a:extLst>
              <a:ext uri="{FF2B5EF4-FFF2-40B4-BE49-F238E27FC236}">
                <a16:creationId xmlns:a16="http://schemas.microsoft.com/office/drawing/2014/main" id="{D9439AD5-CCBA-C959-BBAC-13FA6C09F4EC}"/>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2">
            <a:extLst>
              <a:ext uri="{FF2B5EF4-FFF2-40B4-BE49-F238E27FC236}">
                <a16:creationId xmlns:a16="http://schemas.microsoft.com/office/drawing/2014/main" id="{222FF902-21EB-70EE-4FDB-DF1B6DEC08B4}"/>
              </a:ext>
            </a:extLst>
          </p:cNvPr>
          <p:cNvSpPr>
            <a:spLocks noGrp="1"/>
          </p:cNvSpPr>
          <p:nvPr>
            <p:ph type="title" hasCustomPrompt="1"/>
          </p:nvPr>
        </p:nvSpPr>
        <p:spPr>
          <a:xfrm>
            <a:off x="838200" y="365126"/>
            <a:ext cx="10906125" cy="306000"/>
          </a:xfrm>
        </p:spPr>
        <p:txBody>
          <a:bodyPr vert="horz" lIns="91440" tIns="45720" rIns="91440" bIns="45720" numCol="1" rtlCol="0" anchor="ctr">
            <a:noAutofit/>
          </a:bodyPr>
          <a:lstStyle>
            <a:lvl1pPr>
              <a:lnSpc>
                <a:spcPct val="100000"/>
              </a:lnSpc>
              <a:defRPr kumimoji="0" lang="fr-FR" sz="1050" b="0" u="none" strike="noStrike" cap="all" spc="0" normalizeH="0" baseline="0" dirty="0" smtClean="0">
                <a:ln>
                  <a:noFill/>
                </a:ln>
                <a:solidFill>
                  <a:srgbClr val="1F1F1F"/>
                </a:solidFill>
                <a:effectLst/>
                <a:uLnTx/>
                <a:uFillTx/>
                <a:latin typeface="Inter" panose="02000503000000020004" pitchFamily="2" charset="0"/>
                <a:ea typeface="Inter" panose="02000503000000020004" pitchFamily="2" charset="0"/>
                <a:cs typeface="+mn-cs"/>
              </a:defRPr>
            </a:lvl1pPr>
          </a:lstStyle>
          <a:p>
            <a:pPr marL="0" lvl="0" indent="0">
              <a:spcBef>
                <a:spcPts val="1000"/>
              </a:spcBef>
              <a:buFont typeface="Arial" panose="020B0604020202020204" pitchFamily="34" charset="0"/>
            </a:pPr>
            <a:r>
              <a:rPr lang="fr-FR"/>
              <a:t>TITRE PARTIE</a:t>
            </a:r>
          </a:p>
        </p:txBody>
      </p:sp>
      <p:sp>
        <p:nvSpPr>
          <p:cNvPr id="8" name="Espace réservé du texte 12">
            <a:extLst>
              <a:ext uri="{FF2B5EF4-FFF2-40B4-BE49-F238E27FC236}">
                <a16:creationId xmlns:a16="http://schemas.microsoft.com/office/drawing/2014/main" id="{28944CEF-7B60-3796-DFAD-603B2338A2C8}"/>
              </a:ext>
            </a:extLst>
          </p:cNvPr>
          <p:cNvSpPr>
            <a:spLocks noGrp="1"/>
          </p:cNvSpPr>
          <p:nvPr>
            <p:ph type="body" sz="quarter" idx="16" hasCustomPrompt="1"/>
          </p:nvPr>
        </p:nvSpPr>
        <p:spPr>
          <a:xfrm>
            <a:off x="838200" y="669600"/>
            <a:ext cx="10906125" cy="369887"/>
          </a:xfrm>
          <a:noFill/>
        </p:spPr>
        <p:txBody>
          <a:bodyPr vert="horz" lIns="91440" tIns="45720" rIns="91440" bIns="45720" rtlCol="0" anchor="t">
            <a:noAutofit/>
          </a:bodyPr>
          <a:lstStyle>
            <a:lvl1pPr marL="0" indent="0">
              <a:lnSpc>
                <a:spcPct val="90000"/>
              </a:lnSpc>
              <a:buNone/>
              <a:defRPr lang="fr-FR" sz="1800" b="1" dirty="0">
                <a:solidFill>
                  <a:schemeClr val="tx1"/>
                </a:solidFill>
                <a:latin typeface="Poppins" pitchFamily="2" charset="77"/>
                <a:ea typeface="+mj-ea"/>
                <a:cs typeface="Poppins" pitchFamily="2" charset="77"/>
              </a:defRPr>
            </a:lvl1pPr>
          </a:lstStyle>
          <a:p>
            <a:pPr marL="285750" lvl="0" indent="-285750">
              <a:spcBef>
                <a:spcPct val="0"/>
              </a:spcBef>
            </a:pPr>
            <a:r>
              <a:rPr lang="fr-FR"/>
              <a:t>Modifiez le style du titre</a:t>
            </a:r>
          </a:p>
        </p:txBody>
      </p:sp>
      <p:sp>
        <p:nvSpPr>
          <p:cNvPr id="2" name="Espace réservé du pied de page 4">
            <a:extLst>
              <a:ext uri="{FF2B5EF4-FFF2-40B4-BE49-F238E27FC236}">
                <a16:creationId xmlns:a16="http://schemas.microsoft.com/office/drawing/2014/main" id="{303D3326-EC18-8C61-3474-BC3112964706}"/>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7" name="Image 6">
            <a:extLst>
              <a:ext uri="{FF2B5EF4-FFF2-40B4-BE49-F238E27FC236}">
                <a16:creationId xmlns:a16="http://schemas.microsoft.com/office/drawing/2014/main" id="{456D8F5F-258E-00F3-B2E9-DD98C3D95D6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spTree>
    <p:extLst>
      <p:ext uri="{BB962C8B-B14F-4D97-AF65-F5344CB8AC3E}">
        <p14:creationId xmlns:p14="http://schemas.microsoft.com/office/powerpoint/2010/main" val="106600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amp; contenu">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C59F33D0-0408-B5C5-4FC5-C9360535F693}"/>
              </a:ext>
            </a:extLst>
          </p:cNvPr>
          <p:cNvSpPr>
            <a:spLocks noGrp="1"/>
          </p:cNvSpPr>
          <p:nvPr>
            <p:ph type="dt" sz="half" idx="15"/>
          </p:nvPr>
        </p:nvSpPr>
        <p:spPr/>
        <p:txBody>
          <a:bodyPr/>
          <a:lstStyle/>
          <a:p>
            <a:fld id="{853D785C-8098-4759-8FD5-1B70CBA98D21}" type="datetime1">
              <a:rPr lang="fr-FR" smtClean="0"/>
              <a:t>20/03/2026</a:t>
            </a:fld>
            <a:endParaRPr lang="fr-FR"/>
          </a:p>
        </p:txBody>
      </p:sp>
      <p:sp>
        <p:nvSpPr>
          <p:cNvPr id="7" name="Espace réservé du numéro de diapositive 3">
            <a:extLst>
              <a:ext uri="{FF2B5EF4-FFF2-40B4-BE49-F238E27FC236}">
                <a16:creationId xmlns:a16="http://schemas.microsoft.com/office/drawing/2014/main" id="{14C25961-FACD-0FCE-0537-B5A85A58C3BB}"/>
              </a:ext>
            </a:extLst>
          </p:cNvPr>
          <p:cNvSpPr>
            <a:spLocks noGrp="1"/>
          </p:cNvSpPr>
          <p:nvPr>
            <p:ph type="sldNum" sz="quarter" idx="12"/>
          </p:nvPr>
        </p:nvSpPr>
        <p:spPr>
          <a:xfrm>
            <a:off x="11576720" y="6172059"/>
            <a:ext cx="468742" cy="365125"/>
          </a:xfrm>
        </p:spPr>
        <p:txBody>
          <a:bodyPr/>
          <a:lstStyle>
            <a:lvl1pPr>
              <a:defRPr>
                <a:solidFill>
                  <a:schemeClr val="tx1"/>
                </a:solidFill>
              </a:defRPr>
            </a:lvl1pPr>
          </a:lstStyle>
          <a:p>
            <a:fld id="{A85CD40C-0051-9F41-ACD4-0E2FA05735B5}" type="slidenum">
              <a:rPr lang="fr-FR" smtClean="0"/>
              <a:pPr/>
              <a:t>‹N°›</a:t>
            </a:fld>
            <a:endParaRPr lang="fr-FR"/>
          </a:p>
        </p:txBody>
      </p:sp>
      <p:sp>
        <p:nvSpPr>
          <p:cNvPr id="5" name="Titre 1">
            <a:extLst>
              <a:ext uri="{FF2B5EF4-FFF2-40B4-BE49-F238E27FC236}">
                <a16:creationId xmlns:a16="http://schemas.microsoft.com/office/drawing/2014/main" id="{326F8698-98D4-739F-EDB1-96C6DEFF48B7}"/>
              </a:ext>
            </a:extLst>
          </p:cNvPr>
          <p:cNvSpPr>
            <a:spLocks noGrp="1"/>
          </p:cNvSpPr>
          <p:nvPr>
            <p:ph type="title"/>
          </p:nvPr>
        </p:nvSpPr>
        <p:spPr>
          <a:xfrm>
            <a:off x="838200" y="365126"/>
            <a:ext cx="10905878" cy="676496"/>
          </a:xfrm>
          <a:noFill/>
        </p:spPr>
        <p:txBody>
          <a:bodyPr anchor="ctr">
            <a:noAutofit/>
          </a:bodyPr>
          <a:lstStyle>
            <a:lvl1pPr>
              <a:defRPr sz="1800" b="1"/>
            </a:lvl1pPr>
          </a:lstStyle>
          <a:p>
            <a:r>
              <a:rPr lang="fr-FR"/>
              <a:t>Modifiez le style du titre</a:t>
            </a:r>
          </a:p>
        </p:txBody>
      </p:sp>
      <p:sp>
        <p:nvSpPr>
          <p:cNvPr id="11" name="Rectangle 10">
            <a:extLst>
              <a:ext uri="{FF2B5EF4-FFF2-40B4-BE49-F238E27FC236}">
                <a16:creationId xmlns:a16="http://schemas.microsoft.com/office/drawing/2014/main" id="{6CC1C042-728A-C749-9E09-3CBEC631A829}"/>
              </a:ext>
            </a:extLst>
          </p:cNvPr>
          <p:cNvSpPr/>
          <p:nvPr userDrawn="1"/>
        </p:nvSpPr>
        <p:spPr>
          <a:xfrm>
            <a:off x="663195" y="365126"/>
            <a:ext cx="74525" cy="6764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2">
            <a:extLst>
              <a:ext uri="{FF2B5EF4-FFF2-40B4-BE49-F238E27FC236}">
                <a16:creationId xmlns:a16="http://schemas.microsoft.com/office/drawing/2014/main" id="{75F39CFC-E3BA-33AE-50FD-0E38F556D303}"/>
              </a:ext>
            </a:extLst>
          </p:cNvPr>
          <p:cNvSpPr>
            <a:spLocks noGrp="1"/>
          </p:cNvSpPr>
          <p:nvPr>
            <p:ph idx="1"/>
          </p:nvPr>
        </p:nvSpPr>
        <p:spPr>
          <a:xfrm>
            <a:off x="838200" y="1340537"/>
            <a:ext cx="10905877" cy="4665670"/>
          </a:xfrm>
        </p:spPr>
        <p:txBody>
          <a:bodyPr>
            <a:noAutofit/>
          </a:bodyPr>
          <a:lstStyle>
            <a:lvl1pPr>
              <a:defRPr sz="1400"/>
            </a:lvl1pPr>
            <a:lvl2pP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u pied de page 4">
            <a:extLst>
              <a:ext uri="{FF2B5EF4-FFF2-40B4-BE49-F238E27FC236}">
                <a16:creationId xmlns:a16="http://schemas.microsoft.com/office/drawing/2014/main" id="{C30A0030-E71A-0144-D07D-3DB851CF2313}"/>
              </a:ext>
            </a:extLst>
          </p:cNvPr>
          <p:cNvSpPr>
            <a:spLocks noGrp="1"/>
          </p:cNvSpPr>
          <p:nvPr>
            <p:ph type="ftr" sz="quarter" idx="11"/>
          </p:nvPr>
        </p:nvSpPr>
        <p:spPr>
          <a:xfrm>
            <a:off x="5817269" y="6206840"/>
            <a:ext cx="4114800" cy="365125"/>
          </a:xfrm>
        </p:spPr>
        <p:txBody>
          <a:bodyPr/>
          <a:lstStyle>
            <a:lvl1pPr algn="r">
              <a:defRPr/>
            </a:lvl1pPr>
          </a:lstStyle>
          <a:p>
            <a:r>
              <a:rPr lang="fr-FR"/>
              <a:t>Nom Client - xx/xx/xx</a:t>
            </a:r>
          </a:p>
        </p:txBody>
      </p:sp>
      <p:pic>
        <p:nvPicPr>
          <p:cNvPr id="4" name="Image 3">
            <a:extLst>
              <a:ext uri="{FF2B5EF4-FFF2-40B4-BE49-F238E27FC236}">
                <a16:creationId xmlns:a16="http://schemas.microsoft.com/office/drawing/2014/main" id="{FA3421FD-E9CF-EFA1-2FA9-DE68FF3771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52270" y="6238905"/>
            <a:ext cx="1259308" cy="272779"/>
          </a:xfrm>
          <a:prstGeom prst="rect">
            <a:avLst/>
          </a:prstGeom>
        </p:spPr>
      </p:pic>
      <p:pic>
        <p:nvPicPr>
          <p:cNvPr id="6" name="Image 5" descr="Une image contenant Graphique, capture d’écran, conception  Le contenu généré par l’IA peut être incorrect.">
            <a:extLst>
              <a:ext uri="{FF2B5EF4-FFF2-40B4-BE49-F238E27FC236}">
                <a16:creationId xmlns:a16="http://schemas.microsoft.com/office/drawing/2014/main" id="{26399F38-1D01-4745-366A-A794A9252BA7}"/>
              </a:ext>
            </a:extLst>
          </p:cNvPr>
          <p:cNvPicPr>
            <a:picLocks noChangeAspect="1"/>
          </p:cNvPicPr>
          <p:nvPr userDrawn="1"/>
        </p:nvPicPr>
        <p:blipFill>
          <a:blip r:embed="rId3" cstate="email">
            <a:alphaModFix amt="2000"/>
            <a:extLst>
              <a:ext uri="{28A0092B-C50C-407E-A947-70E740481C1C}">
                <a14:useLocalDpi xmlns:a14="http://schemas.microsoft.com/office/drawing/2010/main"/>
              </a:ext>
            </a:extLst>
          </a:blip>
          <a:stretch>
            <a:fillRect/>
          </a:stretch>
        </p:blipFill>
        <p:spPr>
          <a:xfrm>
            <a:off x="431824" y="4162397"/>
            <a:ext cx="1777976" cy="2409568"/>
          </a:xfrm>
          <a:prstGeom prst="rect">
            <a:avLst/>
          </a:prstGeom>
        </p:spPr>
      </p:pic>
    </p:spTree>
    <p:extLst>
      <p:ext uri="{BB962C8B-B14F-4D97-AF65-F5344CB8AC3E}">
        <p14:creationId xmlns:p14="http://schemas.microsoft.com/office/powerpoint/2010/main" val="37981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50A1">
                <a:alpha val="22745"/>
              </a:srgbClr>
            </a:gs>
            <a:gs pos="62000">
              <a:schemeClr val="bg1"/>
            </a:gs>
            <a:gs pos="36000">
              <a:schemeClr val="bg1"/>
            </a:gs>
          </a:gsLst>
          <a:lin ang="27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95673F9-D269-904E-3447-7CFFC6E64E72}"/>
              </a:ext>
            </a:extLst>
          </p:cNvPr>
          <p:cNvSpPr>
            <a:spLocks noGrp="1"/>
          </p:cNvSpPr>
          <p:nvPr>
            <p:ph type="title"/>
          </p:nvPr>
        </p:nvSpPr>
        <p:spPr>
          <a:xfrm>
            <a:off x="838200" y="365125"/>
            <a:ext cx="10905877" cy="1325563"/>
          </a:xfrm>
          <a:prstGeom prst="rect">
            <a:avLst/>
          </a:prstGeom>
        </p:spPr>
        <p:txBody>
          <a:bodyPr vert="horz" lIns="91440" tIns="45720" rIns="91440" bIns="45720" rtlCol="0" anchor="ctr">
            <a:noAutofit/>
          </a:bodyPr>
          <a:lstStyle/>
          <a:p>
            <a:r>
              <a:rPr lang="fr-FR"/>
              <a:t>Modifiez le style du titre</a:t>
            </a:r>
          </a:p>
        </p:txBody>
      </p:sp>
      <p:sp>
        <p:nvSpPr>
          <p:cNvPr id="3" name="Espace réservé du texte 2">
            <a:extLst>
              <a:ext uri="{FF2B5EF4-FFF2-40B4-BE49-F238E27FC236}">
                <a16:creationId xmlns:a16="http://schemas.microsoft.com/office/drawing/2014/main" id="{C276149F-A769-5EDA-D4B7-07C3048E5CF9}"/>
              </a:ext>
            </a:extLst>
          </p:cNvPr>
          <p:cNvSpPr>
            <a:spLocks noGrp="1"/>
          </p:cNvSpPr>
          <p:nvPr>
            <p:ph type="body" idx="1"/>
          </p:nvPr>
        </p:nvSpPr>
        <p:spPr>
          <a:xfrm>
            <a:off x="838199" y="1825625"/>
            <a:ext cx="10905877" cy="4351338"/>
          </a:xfrm>
          <a:prstGeom prst="rect">
            <a:avLst/>
          </a:prstGeom>
        </p:spPr>
        <p:txBody>
          <a:bodyPr vert="horz" lIns="9000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F6E575-B6BF-60F7-7988-800AD06570C8}"/>
              </a:ext>
            </a:extLst>
          </p:cNvPr>
          <p:cNvSpPr>
            <a:spLocks noGrp="1"/>
          </p:cNvSpPr>
          <p:nvPr>
            <p:ph type="dt" sz="half" idx="2"/>
          </p:nvPr>
        </p:nvSpPr>
        <p:spPr>
          <a:xfrm>
            <a:off x="838200" y="6187387"/>
            <a:ext cx="2743200" cy="365125"/>
          </a:xfrm>
          <a:prstGeom prst="rect">
            <a:avLst/>
          </a:prstGeom>
        </p:spPr>
        <p:txBody>
          <a:bodyPr vert="horz" lIns="91440" tIns="45720" rIns="91440" bIns="45720" rtlCol="0" anchor="ctr"/>
          <a:lstStyle>
            <a:lvl1pPr algn="l">
              <a:defRPr sz="1000" b="0" i="0">
                <a:solidFill>
                  <a:schemeClr val="tx1"/>
                </a:solidFill>
                <a:latin typeface="+mn-lt"/>
                <a:ea typeface="Inter" panose="02000503000000020004" pitchFamily="2" charset="0"/>
              </a:defRPr>
            </a:lvl1pPr>
          </a:lstStyle>
          <a:p>
            <a:fld id="{84F4905B-2A94-47A8-8F0A-F8BCD167E91E}" type="datetime1">
              <a:rPr lang="fr-FR" smtClean="0"/>
              <a:t>20/03/2026</a:t>
            </a:fld>
            <a:endParaRPr lang="fr-FR"/>
          </a:p>
        </p:txBody>
      </p:sp>
      <p:sp>
        <p:nvSpPr>
          <p:cNvPr id="5" name="Espace réservé du pied de page 4">
            <a:extLst>
              <a:ext uri="{FF2B5EF4-FFF2-40B4-BE49-F238E27FC236}">
                <a16:creationId xmlns:a16="http://schemas.microsoft.com/office/drawing/2014/main" id="{2B9E0B5F-58EB-8DA0-9B74-77353913567D}"/>
              </a:ext>
            </a:extLst>
          </p:cNvPr>
          <p:cNvSpPr>
            <a:spLocks noGrp="1"/>
          </p:cNvSpPr>
          <p:nvPr>
            <p:ph type="ftr" sz="quarter" idx="3"/>
          </p:nvPr>
        </p:nvSpPr>
        <p:spPr>
          <a:xfrm>
            <a:off x="5537752" y="6185093"/>
            <a:ext cx="4114800" cy="365125"/>
          </a:xfrm>
          <a:prstGeom prst="rect">
            <a:avLst/>
          </a:prstGeom>
        </p:spPr>
        <p:txBody>
          <a:bodyPr vert="horz" lIns="91440" tIns="45720" rIns="91440" bIns="45720" rtlCol="0" anchor="ctr"/>
          <a:lstStyle>
            <a:lvl1pPr algn="r">
              <a:defRPr sz="1000" b="0" i="0">
                <a:solidFill>
                  <a:schemeClr val="tx1"/>
                </a:solidFill>
                <a:latin typeface="+mn-lt"/>
                <a:ea typeface="Inter Medium" panose="02000503000000020004" pitchFamily="2" charset="0"/>
              </a:defRPr>
            </a:lvl1pPr>
          </a:lstStyle>
          <a:p>
            <a:r>
              <a:rPr lang="fr-FR"/>
              <a:t>Nom Client - xx/xx/xx</a:t>
            </a:r>
          </a:p>
        </p:txBody>
      </p:sp>
      <p:sp>
        <p:nvSpPr>
          <p:cNvPr id="6" name="Espace réservé du numéro de diapositive 5">
            <a:extLst>
              <a:ext uri="{FF2B5EF4-FFF2-40B4-BE49-F238E27FC236}">
                <a16:creationId xmlns:a16="http://schemas.microsoft.com/office/drawing/2014/main" id="{CF32A39A-C78D-B814-113F-F872B32E4A17}"/>
              </a:ext>
            </a:extLst>
          </p:cNvPr>
          <p:cNvSpPr>
            <a:spLocks noGrp="1"/>
          </p:cNvSpPr>
          <p:nvPr>
            <p:ph type="sldNum" sz="quarter" idx="4"/>
          </p:nvPr>
        </p:nvSpPr>
        <p:spPr>
          <a:xfrm>
            <a:off x="11608905" y="6191102"/>
            <a:ext cx="453223" cy="365125"/>
          </a:xfrm>
          <a:prstGeom prst="rect">
            <a:avLst/>
          </a:prstGeom>
        </p:spPr>
        <p:txBody>
          <a:bodyPr vert="horz" lIns="91440" tIns="45720" rIns="91440" bIns="45720" rtlCol="0" anchor="ctr"/>
          <a:lstStyle>
            <a:lvl1pPr algn="r">
              <a:defRPr sz="1200" b="1">
                <a:solidFill>
                  <a:schemeClr val="tx1"/>
                </a:solidFill>
              </a:defRPr>
            </a:lvl1pPr>
          </a:lstStyle>
          <a:p>
            <a:fld id="{901E69E9-B5EB-498A-9634-494B593FD127}" type="slidenum">
              <a:rPr lang="fr-FR" smtClean="0"/>
              <a:pPr/>
              <a:t>‹N°›</a:t>
            </a:fld>
            <a:endParaRPr lang="fr-FR"/>
          </a:p>
        </p:txBody>
      </p:sp>
    </p:spTree>
    <p:extLst>
      <p:ext uri="{BB962C8B-B14F-4D97-AF65-F5344CB8AC3E}">
        <p14:creationId xmlns:p14="http://schemas.microsoft.com/office/powerpoint/2010/main" val="1085593212"/>
      </p:ext>
    </p:extLst>
  </p:cSld>
  <p:clrMap bg1="lt1" tx1="dk1" bg2="lt2" tx2="dk2" accent1="accent1" accent2="accent2" accent3="accent3" accent4="accent4" accent5="accent5" accent6="accent6" hlink="hlink" folHlink="folHlink"/>
  <p:sldLayoutIdLst>
    <p:sldLayoutId id="2147483722" r:id="rId1"/>
    <p:sldLayoutId id="2147483719" r:id="rId2"/>
    <p:sldLayoutId id="2147483706" r:id="rId3"/>
    <p:sldLayoutId id="2147483721" r:id="rId4"/>
    <p:sldLayoutId id="2147483718" r:id="rId5"/>
    <p:sldLayoutId id="2147483720" r:id="rId6"/>
    <p:sldLayoutId id="2147483655" r:id="rId7"/>
    <p:sldLayoutId id="2147483688" r:id="rId8"/>
    <p:sldLayoutId id="2147483716" r:id="rId9"/>
    <p:sldLayoutId id="2147483715" r:id="rId10"/>
    <p:sldLayoutId id="2147483714" r:id="rId11"/>
    <p:sldLayoutId id="2147483699" r:id="rId12"/>
    <p:sldLayoutId id="2147483701" r:id="rId13"/>
    <p:sldLayoutId id="2147483702" r:id="rId14"/>
    <p:sldLayoutId id="2147483703" r:id="rId15"/>
    <p:sldLayoutId id="2147483704" r:id="rId16"/>
    <p:sldLayoutId id="2147483723" r:id="rId17"/>
    <p:sldLayoutId id="2147483724" r:id="rId18"/>
    <p:sldLayoutId id="2147483725" r:id="rId19"/>
    <p:sldLayoutId id="2147483726" r:id="rId20"/>
  </p:sldLayoutIdLst>
  <p:hf hdr="0"/>
  <p:txStyles>
    <p:titleStyle>
      <a:lvl1pPr algn="l" defTabSz="914400" rtl="0" eaLnBrk="1" latinLnBrk="0" hangingPunct="1">
        <a:lnSpc>
          <a:spcPct val="90000"/>
        </a:lnSpc>
        <a:spcBef>
          <a:spcPct val="0"/>
        </a:spcBef>
        <a:buNone/>
        <a:defRPr sz="24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Inter" panose="02000503000000020004" pitchFamily="2" charset="0"/>
          <a:cs typeface="+mn-cs"/>
        </a:defRPr>
      </a:lvl1pPr>
      <a:lvl2pPr marL="360000" indent="-336600" algn="l" defTabSz="914400" rtl="0" eaLnBrk="1" latinLnBrk="0" hangingPunct="1">
        <a:lnSpc>
          <a:spcPct val="100000"/>
        </a:lnSpc>
        <a:spcBef>
          <a:spcPts val="500"/>
        </a:spcBef>
        <a:buFont typeface="Police système Courant"/>
        <a:buChar char="→"/>
        <a:defRPr sz="1400" kern="1200">
          <a:solidFill>
            <a:schemeClr val="tx1"/>
          </a:solidFill>
          <a:latin typeface="+mn-lt"/>
          <a:ea typeface="Inter" panose="02000503000000020004" pitchFamily="2" charset="0"/>
          <a:cs typeface="+mn-cs"/>
        </a:defRPr>
      </a:lvl2pPr>
      <a:lvl3pPr marL="540000" indent="-228600" algn="l" defTabSz="914400" rtl="0" eaLnBrk="1" latinLnBrk="0" hangingPunct="1">
        <a:lnSpc>
          <a:spcPct val="100000"/>
        </a:lnSpc>
        <a:spcBef>
          <a:spcPts val="500"/>
        </a:spcBef>
        <a:buFont typeface="Courier New" panose="02070309020205020404" pitchFamily="49" charset="0"/>
        <a:buChar char="o"/>
        <a:defRPr sz="1400" kern="1200">
          <a:solidFill>
            <a:schemeClr val="tx1"/>
          </a:solidFill>
          <a:latin typeface="+mn-lt"/>
          <a:ea typeface="Inter" panose="02000503000000020004" pitchFamily="2" charset="0"/>
          <a:cs typeface="+mn-cs"/>
        </a:defRPr>
      </a:lvl3pPr>
      <a:lvl4pPr marL="720000" indent="-228600" algn="l" defTabSz="914400" rtl="0" eaLnBrk="1" latinLnBrk="0" hangingPunct="1">
        <a:lnSpc>
          <a:spcPct val="100000"/>
        </a:lnSpc>
        <a:spcBef>
          <a:spcPts val="500"/>
        </a:spcBef>
        <a:buFont typeface="Wingdings" pitchFamily="2" charset="2"/>
        <a:buChar char="§"/>
        <a:defRPr sz="1400" kern="1200">
          <a:solidFill>
            <a:schemeClr val="tx1"/>
          </a:solidFill>
          <a:latin typeface="+mn-lt"/>
          <a:ea typeface="Inter" panose="02000503000000020004" pitchFamily="2" charset="0"/>
          <a:cs typeface="+mn-cs"/>
        </a:defRPr>
      </a:lvl4pPr>
      <a:lvl5pPr marL="900000" indent="-228600" algn="l" defTabSz="914400" rtl="0" eaLnBrk="1" latinLnBrk="0" hangingPunct="1">
        <a:lnSpc>
          <a:spcPct val="100000"/>
        </a:lnSpc>
        <a:spcBef>
          <a:spcPts val="500"/>
        </a:spcBef>
        <a:buFont typeface="Wingdings" pitchFamily="2" charset="2"/>
        <a:buChar char="§"/>
        <a:defRPr sz="1400" kern="1200">
          <a:solidFill>
            <a:schemeClr val="tx1"/>
          </a:solidFill>
          <a:latin typeface="+mn-lt"/>
          <a:ea typeface="Inter" panose="02000503000000020004"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D212-131C-E712-4BF0-CA6A8AAA9CB4}"/>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6C344917-E468-B715-E27D-963197706055}"/>
              </a:ext>
            </a:extLst>
          </p:cNvPr>
          <p:cNvPicPr>
            <a:picLocks noChangeAspect="1"/>
          </p:cNvPicPr>
          <p:nvPr/>
        </p:nvPicPr>
        <p:blipFill>
          <a:blip r:embed="rId3"/>
          <a:stretch>
            <a:fillRect/>
          </a:stretch>
        </p:blipFill>
        <p:spPr>
          <a:xfrm>
            <a:off x="1105992" y="5646150"/>
            <a:ext cx="826938" cy="685753"/>
          </a:xfrm>
          <a:prstGeom prst="rect">
            <a:avLst/>
          </a:prstGeom>
        </p:spPr>
      </p:pic>
      <p:sp>
        <p:nvSpPr>
          <p:cNvPr id="2" name="Titre 2">
            <a:extLst>
              <a:ext uri="{FF2B5EF4-FFF2-40B4-BE49-F238E27FC236}">
                <a16:creationId xmlns:a16="http://schemas.microsoft.com/office/drawing/2014/main" id="{2E8579DD-C3C7-531C-5F9A-34C162B51E55}"/>
              </a:ext>
            </a:extLst>
          </p:cNvPr>
          <p:cNvSpPr txBox="1">
            <a:spLocks/>
          </p:cNvSpPr>
          <p:nvPr/>
        </p:nvSpPr>
        <p:spPr>
          <a:xfrm>
            <a:off x="2151530" y="3534031"/>
            <a:ext cx="4077148" cy="1195764"/>
          </a:xfrm>
          <a:prstGeom prst="rect">
            <a:avLst/>
          </a:prstGeom>
        </p:spPr>
        <p:txBody>
          <a:bodyPr lIns="91440" tIns="45720" rIns="91440" bIns="45720" anchor="t"/>
          <a:lstStyle>
            <a:lvl1pPr algn="l" defTabSz="914400" rtl="0" eaLnBrk="1" latinLnBrk="0" hangingPunct="1">
              <a:lnSpc>
                <a:spcPct val="90000"/>
              </a:lnSpc>
              <a:spcBef>
                <a:spcPct val="0"/>
              </a:spcBef>
              <a:buNone/>
              <a:defRPr sz="2400" b="1" i="0" kern="1200">
                <a:solidFill>
                  <a:schemeClr val="tx1"/>
                </a:solidFill>
                <a:latin typeface="Poppins" pitchFamily="2" charset="77"/>
                <a:ea typeface="+mj-ea"/>
                <a:cs typeface="Poppins" pitchFamily="2" charset="77"/>
              </a:defRPr>
            </a:lvl1pPr>
          </a:lstStyle>
          <a:p>
            <a:pPr>
              <a:lnSpc>
                <a:spcPct val="100000"/>
              </a:lnSpc>
            </a:pPr>
            <a:r>
              <a:rPr lang="fr-FR" sz="2000" b="0">
                <a:solidFill>
                  <a:schemeClr val="bg1"/>
                </a:solidFill>
                <a:latin typeface="Poppins"/>
                <a:cs typeface="Poppins"/>
              </a:rPr>
              <a:t>Mémo Marketing — Repositionnement Seenaps</a:t>
            </a:r>
            <a:endParaRPr lang="fr-FR">
              <a:solidFill>
                <a:schemeClr val="bg1"/>
              </a:solidFill>
            </a:endParaRPr>
          </a:p>
        </p:txBody>
      </p:sp>
      <p:pic>
        <p:nvPicPr>
          <p:cNvPr id="8" name="Image 7" descr="Une image contenant Police, Graphique, logo, typographie  Le contenu généré par l’IA peut être incorrect.">
            <a:extLst>
              <a:ext uri="{FF2B5EF4-FFF2-40B4-BE49-F238E27FC236}">
                <a16:creationId xmlns:a16="http://schemas.microsoft.com/office/drawing/2014/main" id="{CC90D244-B8F7-9371-2431-FF8A4391D6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992" y="2441704"/>
            <a:ext cx="4749253" cy="1092328"/>
          </a:xfrm>
          <a:prstGeom prst="rect">
            <a:avLst/>
          </a:prstGeom>
        </p:spPr>
      </p:pic>
      <p:pic>
        <p:nvPicPr>
          <p:cNvPr id="5" name="Image 4">
            <a:extLst>
              <a:ext uri="{FF2B5EF4-FFF2-40B4-BE49-F238E27FC236}">
                <a16:creationId xmlns:a16="http://schemas.microsoft.com/office/drawing/2014/main" id="{12AD0BB1-2581-24A2-4BCC-10A65EB582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5245" y="522474"/>
            <a:ext cx="6023113" cy="6023113"/>
          </a:xfrm>
          <a:prstGeom prst="rect">
            <a:avLst/>
          </a:prstGeom>
        </p:spPr>
      </p:pic>
    </p:spTree>
    <p:extLst>
      <p:ext uri="{BB962C8B-B14F-4D97-AF65-F5344CB8AC3E}">
        <p14:creationId xmlns:p14="http://schemas.microsoft.com/office/powerpoint/2010/main" val="77925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6C62-5B67-D1E5-336A-BA908205420B}"/>
              </a:ext>
            </a:extLst>
          </p:cNvPr>
          <p:cNvSpPr>
            <a:spLocks noGrp="1"/>
          </p:cNvSpPr>
          <p:nvPr>
            <p:ph type="ctrTitle"/>
          </p:nvPr>
        </p:nvSpPr>
        <p:spPr/>
        <p:txBody>
          <a:bodyPr/>
          <a:lstStyle/>
          <a:p>
            <a:r>
              <a:rPr lang="fr-FR" dirty="0">
                <a:cs typeface="Poppins"/>
              </a:rPr>
              <a:t>Conséquences pour les contenus marketing</a:t>
            </a:r>
            <a:endParaRPr lang="fr-FR"/>
          </a:p>
        </p:txBody>
      </p:sp>
      <p:sp>
        <p:nvSpPr>
          <p:cNvPr id="3" name="Date Placeholder 2">
            <a:extLst>
              <a:ext uri="{FF2B5EF4-FFF2-40B4-BE49-F238E27FC236}">
                <a16:creationId xmlns:a16="http://schemas.microsoft.com/office/drawing/2014/main" id="{A65234C1-D654-CBA3-179B-EB60E98975E7}"/>
              </a:ext>
            </a:extLst>
          </p:cNvPr>
          <p:cNvSpPr>
            <a:spLocks noGrp="1"/>
          </p:cNvSpPr>
          <p:nvPr>
            <p:ph type="dt" sz="half" idx="10"/>
          </p:nvPr>
        </p:nvSpPr>
        <p:spPr/>
        <p:txBody>
          <a:bodyPr/>
          <a:lstStyle/>
          <a:p>
            <a:fld id="{501DE9D2-DAF3-9643-B6D0-C22AE6D16B8C}" type="datetime1">
              <a:rPr lang="fr-FR" smtClean="0"/>
              <a:pPr/>
              <a:t>20/03/2026</a:t>
            </a:fld>
            <a:endParaRPr lang="fr-FR"/>
          </a:p>
        </p:txBody>
      </p:sp>
      <p:sp>
        <p:nvSpPr>
          <p:cNvPr id="4" name="Slide Number Placeholder 3">
            <a:extLst>
              <a:ext uri="{FF2B5EF4-FFF2-40B4-BE49-F238E27FC236}">
                <a16:creationId xmlns:a16="http://schemas.microsoft.com/office/drawing/2014/main" id="{EEA129E7-55A9-5718-A1E9-CD70C500FA15}"/>
              </a:ext>
            </a:extLst>
          </p:cNvPr>
          <p:cNvSpPr>
            <a:spLocks noGrp="1"/>
          </p:cNvSpPr>
          <p:nvPr>
            <p:ph type="sldNum" sz="quarter" idx="12"/>
          </p:nvPr>
        </p:nvSpPr>
        <p:spPr/>
        <p:txBody>
          <a:bodyPr/>
          <a:lstStyle/>
          <a:p>
            <a:fld id="{A85CD40C-0051-9F41-ACD4-0E2FA05735B5}" type="slidenum">
              <a:rPr lang="fr-FR" smtClean="0"/>
              <a:pPr/>
              <a:t>10</a:t>
            </a:fld>
            <a:endParaRPr lang="fr-FR"/>
          </a:p>
        </p:txBody>
      </p:sp>
    </p:spTree>
    <p:extLst>
      <p:ext uri="{BB962C8B-B14F-4D97-AF65-F5344CB8AC3E}">
        <p14:creationId xmlns:p14="http://schemas.microsoft.com/office/powerpoint/2010/main" val="1005412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12192000"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lgn="ctr">
              <a:buNone/>
            </a:pPr>
            <a:r>
              <a:rPr lang="fr-FR" sz="1400" b="1" dirty="0">
                <a:solidFill>
                  <a:srgbClr val="0E0E20"/>
                </a:solidFill>
                <a:latin typeface="Poppins" pitchFamily="2" charset="77"/>
              </a:rPr>
              <a:t>Priorités marketing</a:t>
            </a:r>
          </a:p>
        </p:txBody>
      </p:sp>
      <p:sp>
        <p:nvSpPr>
          <p:cNvPr id="100" name="Title11"/>
          <p:cNvSpPr txBox="1"/>
          <p:nvPr/>
        </p:nvSpPr>
        <p:spPr>
          <a:xfrm>
            <a:off x="444500" y="1714500"/>
            <a:ext cx="7620000" cy="571500"/>
          </a:xfrm>
          <a:prstGeom prst="rect">
            <a:avLst/>
          </a:prstGeom>
          <a:noFill/>
        </p:spPr>
        <p:txBody>
          <a:bodyPr wrap="square" lIns="0" tIns="0" rIns="0" bIns="0" anchor="t"/>
          <a:lstStyle/>
          <a:p>
            <a:pPr>
              <a:buNone/>
            </a:pPr>
            <a:r>
              <a:rPr lang="fr-FR" sz="2200" b="1" dirty="0">
                <a:solidFill>
                  <a:srgbClr val="FFFFFF"/>
                </a:solidFill>
                <a:latin typeface="Poppins" pitchFamily="2" charset="77"/>
              </a:rPr>
              <a:t>Cinq chantiers concrets à lancer</a:t>
            </a:r>
          </a:p>
        </p:txBody>
      </p:sp>
      <p:sp>
        <p:nvSpPr>
          <p:cNvPr id="101" name="CardBg0"/>
          <p:cNvSpPr/>
          <p:nvPr/>
        </p:nvSpPr>
        <p:spPr>
          <a:xfrm>
            <a:off x="571500" y="2413000"/>
            <a:ext cx="3556000" cy="1905000"/>
          </a:xfrm>
          <a:prstGeom prst="roundRect">
            <a:avLst>
              <a:gd name="adj" fmla="val 5000"/>
            </a:avLst>
          </a:prstGeom>
          <a:solidFill>
            <a:srgbClr val="1A1A35"/>
          </a:solidFill>
          <a:ln>
            <a:noFill/>
          </a:ln>
        </p:spPr>
        <p:txBody>
          <a:bodyPr/>
          <a:lstStyle/>
          <a:p>
            <a:endParaRPr lang="fr-FR"/>
          </a:p>
        </p:txBody>
      </p:sp>
      <p:sp>
        <p:nvSpPr>
          <p:cNvPr id="102" name="NumBadge0"/>
          <p:cNvSpPr/>
          <p:nvPr/>
        </p:nvSpPr>
        <p:spPr>
          <a:xfrm>
            <a:off x="762000" y="2603500"/>
            <a:ext cx="355600" cy="355600"/>
          </a:xfrm>
          <a:prstGeom prst="ellipse">
            <a:avLst/>
          </a:prstGeom>
          <a:solidFill>
            <a:srgbClr val="ED7A77"/>
          </a:solidFill>
          <a:ln>
            <a:noFill/>
          </a:ln>
        </p:spPr>
        <p:txBody>
          <a:bodyPr wrap="none" lIns="0" tIns="0" rIns="0" bIns="0" anchor="ctr" anchorCtr="1"/>
          <a:lstStyle/>
          <a:p>
            <a:pPr algn="ctr">
              <a:buNone/>
            </a:pPr>
            <a:r>
              <a:rPr lang="fr-FR" sz="1100" b="1" dirty="0">
                <a:solidFill>
                  <a:srgbClr val="FFFFFF"/>
                </a:solidFill>
                <a:latin typeface="Poppins" pitchFamily="2" charset="77"/>
              </a:rPr>
              <a:t>01</a:t>
            </a:r>
          </a:p>
        </p:txBody>
      </p:sp>
      <p:sp>
        <p:nvSpPr>
          <p:cNvPr id="103" name="CardTitle0"/>
          <p:cNvSpPr txBox="1"/>
          <p:nvPr/>
        </p:nvSpPr>
        <p:spPr>
          <a:xfrm>
            <a:off x="1219200" y="2603500"/>
            <a:ext cx="2717800" cy="355600"/>
          </a:xfrm>
          <a:prstGeom prst="rect">
            <a:avLst/>
          </a:prstGeom>
          <a:noFill/>
        </p:spPr>
        <p:txBody>
          <a:bodyPr wrap="square" lIns="0" tIns="0" rIns="0" bIns="0" anchor="ctr"/>
          <a:lstStyle/>
          <a:p>
            <a:pPr>
              <a:buNone/>
            </a:pPr>
            <a:r>
              <a:rPr lang="fr-FR" sz="1400" b="1" dirty="0">
                <a:solidFill>
                  <a:srgbClr val="FFFFFF"/>
                </a:solidFill>
                <a:latin typeface="Poppins" pitchFamily="2" charset="77"/>
              </a:rPr>
              <a:t>Site / pages offres</a:t>
            </a:r>
          </a:p>
        </p:txBody>
      </p:sp>
      <p:sp>
        <p:nvSpPr>
          <p:cNvPr id="104" name="CardDesc0"/>
          <p:cNvSpPr txBox="1"/>
          <p:nvPr/>
        </p:nvSpPr>
        <p:spPr>
          <a:xfrm>
            <a:off x="762000" y="3086100"/>
            <a:ext cx="3175000" cy="1104900"/>
          </a:xfrm>
          <a:prstGeom prst="rect">
            <a:avLst/>
          </a:prstGeom>
          <a:noFill/>
        </p:spPr>
        <p:txBody>
          <a:bodyPr wrap="square" lIns="0" tIns="0" rIns="0" bIns="0" anchor="t"/>
          <a:lstStyle/>
          <a:p>
            <a:pPr>
              <a:buNone/>
            </a:pPr>
            <a:r>
              <a:rPr lang="fr-FR" sz="1050" dirty="0">
                <a:solidFill>
                  <a:srgbClr val="D0D0E0"/>
                </a:solidFill>
                <a:latin typeface="Poppins" pitchFamily="2" charset="77"/>
              </a:rPr>
              <a:t>Répondre à la question client : comment piloter un réseau en croissance sans alourdir l’organisation ?</a:t>
            </a:r>
          </a:p>
        </p:txBody>
      </p:sp>
      <p:sp>
        <p:nvSpPr>
          <p:cNvPr id="105" name="CardBg1"/>
          <p:cNvSpPr/>
          <p:nvPr/>
        </p:nvSpPr>
        <p:spPr>
          <a:xfrm>
            <a:off x="4356100" y="2413000"/>
            <a:ext cx="3556000" cy="1905000"/>
          </a:xfrm>
          <a:prstGeom prst="roundRect">
            <a:avLst>
              <a:gd name="adj" fmla="val 5000"/>
            </a:avLst>
          </a:prstGeom>
          <a:solidFill>
            <a:srgbClr val="1A1A35"/>
          </a:solidFill>
          <a:ln>
            <a:noFill/>
          </a:ln>
        </p:spPr>
        <p:txBody>
          <a:bodyPr/>
          <a:lstStyle/>
          <a:p>
            <a:endParaRPr lang="fr-FR"/>
          </a:p>
        </p:txBody>
      </p:sp>
      <p:sp>
        <p:nvSpPr>
          <p:cNvPr id="106" name="NumBadge1"/>
          <p:cNvSpPr/>
          <p:nvPr/>
        </p:nvSpPr>
        <p:spPr>
          <a:xfrm>
            <a:off x="4546600" y="2603500"/>
            <a:ext cx="355600" cy="355600"/>
          </a:xfrm>
          <a:prstGeom prst="ellipse">
            <a:avLst/>
          </a:prstGeom>
          <a:solidFill>
            <a:srgbClr val="ED7A77"/>
          </a:solidFill>
          <a:ln>
            <a:noFill/>
          </a:ln>
        </p:spPr>
        <p:txBody>
          <a:bodyPr wrap="none" lIns="0" tIns="0" rIns="0" bIns="0" anchor="ctr" anchorCtr="1"/>
          <a:lstStyle/>
          <a:p>
            <a:pPr algn="ctr">
              <a:buNone/>
            </a:pPr>
            <a:r>
              <a:rPr lang="fr-FR" sz="1100" b="1" dirty="0">
                <a:solidFill>
                  <a:srgbClr val="FFFFFF"/>
                </a:solidFill>
                <a:latin typeface="Poppins" pitchFamily="2" charset="77"/>
              </a:rPr>
              <a:t>02</a:t>
            </a:r>
          </a:p>
        </p:txBody>
      </p:sp>
      <p:sp>
        <p:nvSpPr>
          <p:cNvPr id="107" name="CardTitle1"/>
          <p:cNvSpPr txBox="1"/>
          <p:nvPr/>
        </p:nvSpPr>
        <p:spPr>
          <a:xfrm>
            <a:off x="5003800" y="2603500"/>
            <a:ext cx="2717800" cy="355600"/>
          </a:xfrm>
          <a:prstGeom prst="rect">
            <a:avLst/>
          </a:prstGeom>
          <a:noFill/>
        </p:spPr>
        <p:txBody>
          <a:bodyPr wrap="square" lIns="0" tIns="0" rIns="0" bIns="0" anchor="ctr"/>
          <a:lstStyle/>
          <a:p>
            <a:pPr>
              <a:buNone/>
            </a:pPr>
            <a:r>
              <a:rPr lang="fr-FR" sz="1400" b="1" dirty="0">
                <a:solidFill>
                  <a:srgbClr val="FFFFFF"/>
                </a:solidFill>
                <a:latin typeface="Poppins" pitchFamily="2" charset="77"/>
              </a:rPr>
              <a:t>Pitch commercial</a:t>
            </a:r>
          </a:p>
        </p:txBody>
      </p:sp>
      <p:sp>
        <p:nvSpPr>
          <p:cNvPr id="108" name="CardDesc1"/>
          <p:cNvSpPr txBox="1"/>
          <p:nvPr/>
        </p:nvSpPr>
        <p:spPr>
          <a:xfrm>
            <a:off x="4546600" y="3086100"/>
            <a:ext cx="3175000" cy="1104900"/>
          </a:xfrm>
          <a:prstGeom prst="rect">
            <a:avLst/>
          </a:prstGeom>
          <a:noFill/>
        </p:spPr>
        <p:txBody>
          <a:bodyPr wrap="square" lIns="0" tIns="0" rIns="0" bIns="0" anchor="t"/>
          <a:lstStyle/>
          <a:p>
            <a:pPr>
              <a:buNone/>
            </a:pPr>
            <a:r>
              <a:rPr lang="fr-FR" sz="1050" dirty="0">
                <a:solidFill>
                  <a:srgbClr val="D0D0E0"/>
                </a:solidFill>
                <a:latin typeface="Poppins" pitchFamily="2" charset="77"/>
              </a:rPr>
              <a:t>Partir du problème de saturation managériale. Montrer comment Seenaps relie tout pour un pilotage scalable.</a:t>
            </a:r>
          </a:p>
        </p:txBody>
      </p:sp>
      <p:sp>
        <p:nvSpPr>
          <p:cNvPr id="109" name="CardBg2"/>
          <p:cNvSpPr/>
          <p:nvPr/>
        </p:nvSpPr>
        <p:spPr>
          <a:xfrm>
            <a:off x="8140700" y="2413000"/>
            <a:ext cx="3556000" cy="1905000"/>
          </a:xfrm>
          <a:prstGeom prst="roundRect">
            <a:avLst>
              <a:gd name="adj" fmla="val 5000"/>
            </a:avLst>
          </a:prstGeom>
          <a:solidFill>
            <a:srgbClr val="1A1A35"/>
          </a:solidFill>
          <a:ln>
            <a:noFill/>
          </a:ln>
        </p:spPr>
        <p:txBody>
          <a:bodyPr/>
          <a:lstStyle/>
          <a:p>
            <a:endParaRPr lang="fr-FR"/>
          </a:p>
        </p:txBody>
      </p:sp>
      <p:sp>
        <p:nvSpPr>
          <p:cNvPr id="110" name="NumBadge2"/>
          <p:cNvSpPr/>
          <p:nvPr/>
        </p:nvSpPr>
        <p:spPr>
          <a:xfrm>
            <a:off x="8331200" y="2603500"/>
            <a:ext cx="355600" cy="355600"/>
          </a:xfrm>
          <a:prstGeom prst="ellipse">
            <a:avLst/>
          </a:prstGeom>
          <a:solidFill>
            <a:srgbClr val="ED7A77"/>
          </a:solidFill>
          <a:ln>
            <a:noFill/>
          </a:ln>
        </p:spPr>
        <p:txBody>
          <a:bodyPr wrap="none" lIns="0" tIns="0" rIns="0" bIns="0" anchor="ctr" anchorCtr="1"/>
          <a:lstStyle/>
          <a:p>
            <a:pPr algn="ctr">
              <a:buNone/>
            </a:pPr>
            <a:r>
              <a:rPr lang="fr-FR" sz="1100" b="1" dirty="0">
                <a:solidFill>
                  <a:srgbClr val="FFFFFF"/>
                </a:solidFill>
                <a:latin typeface="Poppins" pitchFamily="2" charset="77"/>
              </a:rPr>
              <a:t>03</a:t>
            </a:r>
          </a:p>
        </p:txBody>
      </p:sp>
      <p:sp>
        <p:nvSpPr>
          <p:cNvPr id="111" name="CardTitle2"/>
          <p:cNvSpPr txBox="1"/>
          <p:nvPr/>
        </p:nvSpPr>
        <p:spPr>
          <a:xfrm>
            <a:off x="8788400" y="2603500"/>
            <a:ext cx="2717800" cy="355600"/>
          </a:xfrm>
          <a:prstGeom prst="rect">
            <a:avLst/>
          </a:prstGeom>
          <a:noFill/>
        </p:spPr>
        <p:txBody>
          <a:bodyPr wrap="square" lIns="0" tIns="0" rIns="0" bIns="0" anchor="ctr"/>
          <a:lstStyle/>
          <a:p>
            <a:pPr>
              <a:buNone/>
            </a:pPr>
            <a:r>
              <a:rPr lang="fr-FR" sz="1400" b="1" dirty="0">
                <a:solidFill>
                  <a:srgbClr val="FFFFFF"/>
                </a:solidFill>
                <a:latin typeface="Poppins" pitchFamily="2" charset="77"/>
              </a:rPr>
              <a:t>Cas d’usage métier</a:t>
            </a:r>
          </a:p>
        </p:txBody>
      </p:sp>
      <p:sp>
        <p:nvSpPr>
          <p:cNvPr id="112" name="CardDesc2"/>
          <p:cNvSpPr txBox="1"/>
          <p:nvPr/>
        </p:nvSpPr>
        <p:spPr>
          <a:xfrm>
            <a:off x="8331200" y="3086100"/>
            <a:ext cx="3175000" cy="1104900"/>
          </a:xfrm>
          <a:prstGeom prst="rect">
            <a:avLst/>
          </a:prstGeom>
          <a:noFill/>
        </p:spPr>
        <p:txBody>
          <a:bodyPr wrap="square" lIns="0" tIns="0" rIns="0" bIns="0" anchor="t"/>
          <a:lstStyle/>
          <a:p>
            <a:pPr>
              <a:buNone/>
            </a:pPr>
            <a:r>
              <a:rPr lang="fr-FR" sz="1050" dirty="0">
                <a:solidFill>
                  <a:srgbClr val="D0D0E0"/>
                </a:solidFill>
                <a:latin typeface="Poppins" pitchFamily="2" charset="77"/>
              </a:rPr>
              <a:t>Produire 4 à 6 cas orientés terrain : préparer une visite, suivre un portefeuille, relancer les actions en retard.</a:t>
            </a:r>
          </a:p>
        </p:txBody>
      </p:sp>
      <p:sp>
        <p:nvSpPr>
          <p:cNvPr id="113" name="CardBg3"/>
          <p:cNvSpPr/>
          <p:nvPr/>
        </p:nvSpPr>
        <p:spPr>
          <a:xfrm>
            <a:off x="2463800" y="4495800"/>
            <a:ext cx="3556000" cy="1905000"/>
          </a:xfrm>
          <a:prstGeom prst="roundRect">
            <a:avLst>
              <a:gd name="adj" fmla="val 5000"/>
            </a:avLst>
          </a:prstGeom>
          <a:solidFill>
            <a:srgbClr val="1A1A35"/>
          </a:solidFill>
          <a:ln>
            <a:noFill/>
          </a:ln>
        </p:spPr>
        <p:txBody>
          <a:bodyPr/>
          <a:lstStyle/>
          <a:p>
            <a:endParaRPr lang="fr-FR"/>
          </a:p>
        </p:txBody>
      </p:sp>
      <p:sp>
        <p:nvSpPr>
          <p:cNvPr id="114" name="NumBadge3"/>
          <p:cNvSpPr/>
          <p:nvPr/>
        </p:nvSpPr>
        <p:spPr>
          <a:xfrm>
            <a:off x="2654300" y="4686300"/>
            <a:ext cx="355600" cy="355600"/>
          </a:xfrm>
          <a:prstGeom prst="ellipse">
            <a:avLst/>
          </a:prstGeom>
          <a:solidFill>
            <a:srgbClr val="ED7A77"/>
          </a:solidFill>
          <a:ln>
            <a:noFill/>
          </a:ln>
        </p:spPr>
        <p:txBody>
          <a:bodyPr wrap="none" lIns="0" tIns="0" rIns="0" bIns="0" anchor="ctr" anchorCtr="1"/>
          <a:lstStyle/>
          <a:p>
            <a:pPr algn="ctr">
              <a:buNone/>
            </a:pPr>
            <a:r>
              <a:rPr lang="fr-FR" sz="1100" b="1" dirty="0">
                <a:solidFill>
                  <a:srgbClr val="FFFFFF"/>
                </a:solidFill>
                <a:latin typeface="Poppins" pitchFamily="2" charset="77"/>
              </a:rPr>
              <a:t>04</a:t>
            </a:r>
          </a:p>
        </p:txBody>
      </p:sp>
      <p:sp>
        <p:nvSpPr>
          <p:cNvPr id="115" name="CardTitle3"/>
          <p:cNvSpPr txBox="1"/>
          <p:nvPr/>
        </p:nvSpPr>
        <p:spPr>
          <a:xfrm>
            <a:off x="3111500" y="4686300"/>
            <a:ext cx="2717800" cy="355600"/>
          </a:xfrm>
          <a:prstGeom prst="rect">
            <a:avLst/>
          </a:prstGeom>
          <a:noFill/>
        </p:spPr>
        <p:txBody>
          <a:bodyPr wrap="square" lIns="0" tIns="0" rIns="0" bIns="0" anchor="ctr"/>
          <a:lstStyle/>
          <a:p>
            <a:pPr>
              <a:buNone/>
            </a:pPr>
            <a:r>
              <a:rPr lang="fr-FR" sz="1400" b="1" dirty="0">
                <a:solidFill>
                  <a:srgbClr val="FFFFFF"/>
                </a:solidFill>
                <a:latin typeface="Poppins" pitchFamily="2" charset="77"/>
              </a:rPr>
              <a:t>Références clients</a:t>
            </a:r>
          </a:p>
        </p:txBody>
      </p:sp>
      <p:sp>
        <p:nvSpPr>
          <p:cNvPr id="116" name="CardDesc3"/>
          <p:cNvSpPr txBox="1"/>
          <p:nvPr/>
        </p:nvSpPr>
        <p:spPr>
          <a:xfrm>
            <a:off x="2654300" y="5168900"/>
            <a:ext cx="3175000" cy="1104900"/>
          </a:xfrm>
          <a:prstGeom prst="rect">
            <a:avLst/>
          </a:prstGeom>
          <a:noFill/>
        </p:spPr>
        <p:txBody>
          <a:bodyPr wrap="square" lIns="0" tIns="0" rIns="0" bIns="0" anchor="t"/>
          <a:lstStyle/>
          <a:p>
            <a:pPr>
              <a:buNone/>
            </a:pPr>
            <a:r>
              <a:rPr lang="fr-FR" sz="1050" dirty="0">
                <a:solidFill>
                  <a:srgbClr val="D0D0E0"/>
                </a:solidFill>
                <a:latin typeface="Poppins" pitchFamily="2" charset="77"/>
              </a:rPr>
              <a:t>Preuves de valeur : temps gagné, meilleure qualité de suivi, plus de PDV par animateur, réduction des retards.</a:t>
            </a:r>
          </a:p>
        </p:txBody>
      </p:sp>
      <p:sp>
        <p:nvSpPr>
          <p:cNvPr id="117" name="CardBg4"/>
          <p:cNvSpPr/>
          <p:nvPr/>
        </p:nvSpPr>
        <p:spPr>
          <a:xfrm>
            <a:off x="6248400" y="4495800"/>
            <a:ext cx="3556000" cy="1905000"/>
          </a:xfrm>
          <a:prstGeom prst="roundRect">
            <a:avLst>
              <a:gd name="adj" fmla="val 5000"/>
            </a:avLst>
          </a:prstGeom>
          <a:solidFill>
            <a:srgbClr val="1A1A35"/>
          </a:solidFill>
          <a:ln>
            <a:noFill/>
          </a:ln>
        </p:spPr>
        <p:txBody>
          <a:bodyPr/>
          <a:lstStyle/>
          <a:p>
            <a:endParaRPr lang="fr-FR"/>
          </a:p>
        </p:txBody>
      </p:sp>
      <p:sp>
        <p:nvSpPr>
          <p:cNvPr id="118" name="NumBadge4"/>
          <p:cNvSpPr/>
          <p:nvPr/>
        </p:nvSpPr>
        <p:spPr>
          <a:xfrm>
            <a:off x="6438900" y="4686300"/>
            <a:ext cx="355600" cy="355600"/>
          </a:xfrm>
          <a:prstGeom prst="ellipse">
            <a:avLst/>
          </a:prstGeom>
          <a:solidFill>
            <a:srgbClr val="ED7A77"/>
          </a:solidFill>
          <a:ln>
            <a:noFill/>
          </a:ln>
        </p:spPr>
        <p:txBody>
          <a:bodyPr wrap="none" lIns="0" tIns="0" rIns="0" bIns="0" anchor="ctr" anchorCtr="1"/>
          <a:lstStyle/>
          <a:p>
            <a:pPr algn="ctr">
              <a:buNone/>
            </a:pPr>
            <a:r>
              <a:rPr lang="fr-FR" sz="1100" b="1" dirty="0">
                <a:solidFill>
                  <a:srgbClr val="FFFFFF"/>
                </a:solidFill>
                <a:latin typeface="Poppins" pitchFamily="2" charset="77"/>
              </a:rPr>
              <a:t>05</a:t>
            </a:r>
          </a:p>
        </p:txBody>
      </p:sp>
      <p:sp>
        <p:nvSpPr>
          <p:cNvPr id="119" name="CardTitle4"/>
          <p:cNvSpPr txBox="1"/>
          <p:nvPr/>
        </p:nvSpPr>
        <p:spPr>
          <a:xfrm>
            <a:off x="6896100" y="4686300"/>
            <a:ext cx="2717800" cy="355600"/>
          </a:xfrm>
          <a:prstGeom prst="rect">
            <a:avLst/>
          </a:prstGeom>
          <a:noFill/>
        </p:spPr>
        <p:txBody>
          <a:bodyPr wrap="square" lIns="0" tIns="0" rIns="0" bIns="0" anchor="ctr"/>
          <a:lstStyle/>
          <a:p>
            <a:pPr>
              <a:buNone/>
            </a:pPr>
            <a:r>
              <a:rPr lang="fr-FR" sz="1400" b="1" dirty="0">
                <a:solidFill>
                  <a:srgbClr val="FFFFFF"/>
                </a:solidFill>
                <a:latin typeface="Poppins" pitchFamily="2" charset="77"/>
              </a:rPr>
              <a:t>Supports sales &amp; marketing</a:t>
            </a:r>
          </a:p>
        </p:txBody>
      </p:sp>
      <p:sp>
        <p:nvSpPr>
          <p:cNvPr id="120" name="CardDesc4"/>
          <p:cNvSpPr txBox="1"/>
          <p:nvPr/>
        </p:nvSpPr>
        <p:spPr>
          <a:xfrm>
            <a:off x="6438900" y="5168900"/>
            <a:ext cx="3175000" cy="1104900"/>
          </a:xfrm>
          <a:prstGeom prst="rect">
            <a:avLst/>
          </a:prstGeom>
          <a:noFill/>
        </p:spPr>
        <p:txBody>
          <a:bodyPr wrap="square" lIns="0" tIns="0" rIns="0" bIns="0" anchor="t"/>
          <a:lstStyle/>
          <a:p>
            <a:pPr>
              <a:buNone/>
            </a:pPr>
            <a:r>
              <a:rPr lang="fr-FR" sz="1050" dirty="0">
                <a:solidFill>
                  <a:srgbClr val="D0D0E0"/>
                </a:solidFill>
                <a:latin typeface="Poppins" pitchFamily="2" charset="77"/>
              </a:rPr>
              <a:t>Aligner les supports sales, marketing et démo autour de la même histoire orientée enjeux clients.</a:t>
            </a:r>
          </a:p>
        </p:txBody>
      </p:sp>
    </p:spTree>
    <p:extLst>
      <p:ext uri="{BB962C8B-B14F-4D97-AF65-F5344CB8AC3E}">
        <p14:creationId xmlns:p14="http://schemas.microsoft.com/office/powerpoint/2010/main" val="49132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12192000"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lgn="ctr">
              <a:buNone/>
            </a:pPr>
            <a:r>
              <a:rPr lang="fr-FR" sz="1400" b="1" dirty="0">
                <a:solidFill>
                  <a:srgbClr val="0E0E20"/>
                </a:solidFill>
                <a:latin typeface="Poppins" pitchFamily="2" charset="77"/>
              </a:rPr>
              <a:t>Vigilances &amp; formulations</a:t>
            </a:r>
          </a:p>
        </p:txBody>
      </p:sp>
      <p:sp>
        <p:nvSpPr>
          <p:cNvPr id="200" name="Title12"/>
          <p:cNvSpPr txBox="1"/>
          <p:nvPr/>
        </p:nvSpPr>
        <p:spPr>
          <a:xfrm>
            <a:off x="444500" y="1714500"/>
            <a:ext cx="7620000" cy="571500"/>
          </a:xfrm>
          <a:prstGeom prst="rect">
            <a:avLst/>
          </a:prstGeom>
          <a:noFill/>
        </p:spPr>
        <p:txBody>
          <a:bodyPr wrap="square" lIns="0" tIns="0" rIns="0" bIns="0" anchor="t"/>
          <a:lstStyle/>
          <a:p>
            <a:pPr>
              <a:buNone/>
            </a:pPr>
            <a:r>
              <a:rPr lang="fr-FR" sz="2200" b="1" dirty="0">
                <a:solidFill>
                  <a:srgbClr val="FFFFFF"/>
                </a:solidFill>
                <a:latin typeface="Poppins" pitchFamily="2" charset="77"/>
              </a:rPr>
              <a:t>Ce qu'il faut éviter et ce qu'il faut viser</a:t>
            </a:r>
          </a:p>
        </p:txBody>
      </p:sp>
      <p:sp>
        <p:nvSpPr>
          <p:cNvPr id="201" name="CardAvoid"/>
          <p:cNvSpPr/>
          <p:nvPr/>
        </p:nvSpPr>
        <p:spPr>
          <a:xfrm>
            <a:off x="571500" y="2476500"/>
            <a:ext cx="5334000" cy="2540000"/>
          </a:xfrm>
          <a:prstGeom prst="roundRect">
            <a:avLst>
              <a:gd name="adj" fmla="val 4000"/>
            </a:avLst>
          </a:prstGeom>
          <a:solidFill>
            <a:srgbClr val="2D1A1A"/>
          </a:solidFill>
          <a:ln w="12700">
            <a:solidFill>
              <a:srgbClr val="ED7A77">
                <a:alpha val="40000"/>
              </a:srgbClr>
            </a:solidFill>
          </a:ln>
        </p:spPr>
        <p:txBody>
          <a:bodyPr/>
          <a:lstStyle/>
          <a:p>
            <a:endParaRPr lang="fr-FR"/>
          </a:p>
        </p:txBody>
      </p:sp>
      <p:sp>
        <p:nvSpPr>
          <p:cNvPr id="202" name="AvoidHeader"/>
          <p:cNvSpPr txBox="1"/>
          <p:nvPr/>
        </p:nvSpPr>
        <p:spPr>
          <a:xfrm>
            <a:off x="800100" y="2705100"/>
            <a:ext cx="4876800" cy="355600"/>
          </a:xfrm>
          <a:prstGeom prst="rect">
            <a:avLst/>
          </a:prstGeom>
          <a:noFill/>
        </p:spPr>
        <p:txBody>
          <a:bodyPr wrap="square" lIns="0" tIns="0" rIns="0" bIns="0" anchor="ctr"/>
          <a:lstStyle/>
          <a:p>
            <a:pPr>
              <a:buNone/>
            </a:pPr>
            <a:r>
              <a:rPr lang="fr-FR" sz="1600" b="1" dirty="0">
                <a:solidFill>
                  <a:srgbClr val="ED7A77"/>
                </a:solidFill>
                <a:latin typeface="Poppins" pitchFamily="2" charset="77"/>
              </a:rPr>
              <a:t>✕  À éviter absolument</a:t>
            </a:r>
          </a:p>
        </p:txBody>
      </p:sp>
      <p:sp>
        <p:nvSpPr>
          <p:cNvPr id="203" name="AvoidBullets"/>
          <p:cNvSpPr txBox="1"/>
          <p:nvPr/>
        </p:nvSpPr>
        <p:spPr>
          <a:xfrm>
            <a:off x="800100" y="3136900"/>
            <a:ext cx="4876800" cy="1803400"/>
          </a:xfrm>
          <a:prstGeom prst="rect">
            <a:avLst/>
          </a:prstGeom>
          <a:noFill/>
        </p:spPr>
        <p:txBody>
          <a:bodyPr wrap="square" lIns="0" tIns="0" rIns="0" bIns="0" anchor="t"/>
          <a:lstStyle/>
          <a:p>
            <a:pPr marL="171450" indent="-171450">
              <a:lnSpc>
                <a:spcPct val="145000"/>
              </a:lnSpc>
              <a:buFont typeface="Arial"/>
              <a:buChar char="•"/>
            </a:pPr>
            <a:r>
              <a:rPr lang="fr-FR" sz="1100" dirty="0">
                <a:solidFill>
                  <a:srgbClr val="D0D0E0"/>
                </a:solidFill>
                <a:latin typeface="Poppins" pitchFamily="2" charset="77"/>
              </a:rPr>
              <a:t>Discours trop générique ou trop techno</a:t>
            </a:r>
          </a:p>
          <a:p>
            <a:pPr marL="171450" indent="-171450">
              <a:lnSpc>
                <a:spcPct val="145000"/>
              </a:lnSpc>
              <a:buFont typeface="Arial"/>
              <a:buChar char="•"/>
            </a:pPr>
            <a:r>
              <a:rPr lang="fr-FR" sz="1100" dirty="0">
                <a:solidFill>
                  <a:srgbClr val="D0D0E0"/>
                </a:solidFill>
                <a:latin typeface="Poppins" pitchFamily="2" charset="77"/>
              </a:rPr>
              <a:t>Discours « outil de com » centré fonctionnalités</a:t>
            </a:r>
          </a:p>
          <a:p>
            <a:pPr marL="171450" indent="-171450">
              <a:lnSpc>
                <a:spcPct val="145000"/>
              </a:lnSpc>
              <a:buFont typeface="Arial"/>
              <a:buChar char="•"/>
            </a:pPr>
            <a:r>
              <a:rPr lang="fr-FR" sz="1100" dirty="0">
                <a:solidFill>
                  <a:srgbClr val="D0D0E0"/>
                </a:solidFill>
                <a:latin typeface="Poppins" pitchFamily="2" charset="77"/>
              </a:rPr>
              <a:t>Promesse IA gadget</a:t>
            </a:r>
          </a:p>
          <a:p>
            <a:pPr marL="171450" indent="-171450">
              <a:lnSpc>
                <a:spcPct val="145000"/>
              </a:lnSpc>
              <a:buFont typeface="Arial"/>
              <a:buChar char="•"/>
            </a:pPr>
            <a:r>
              <a:rPr lang="fr-FR" sz="1100" dirty="0">
                <a:solidFill>
                  <a:srgbClr val="D0D0E0"/>
                </a:solidFill>
                <a:latin typeface="Poppins" pitchFamily="2" charset="77"/>
              </a:rPr>
              <a:t>Promesse trop absolue sans nuance</a:t>
            </a:r>
          </a:p>
        </p:txBody>
      </p:sp>
      <p:sp>
        <p:nvSpPr>
          <p:cNvPr id="204" name="CardAim"/>
          <p:cNvSpPr/>
          <p:nvPr/>
        </p:nvSpPr>
        <p:spPr>
          <a:xfrm>
            <a:off x="6159500" y="2476500"/>
            <a:ext cx="5334000" cy="2540000"/>
          </a:xfrm>
          <a:prstGeom prst="roundRect">
            <a:avLst>
              <a:gd name="adj" fmla="val 4000"/>
            </a:avLst>
          </a:prstGeom>
          <a:solidFill>
            <a:srgbClr val="1A2D1A"/>
          </a:solidFill>
          <a:ln w="12700">
            <a:solidFill>
              <a:srgbClr val="6BBF7B">
                <a:alpha val="40000"/>
              </a:srgbClr>
            </a:solidFill>
          </a:ln>
        </p:spPr>
        <p:txBody>
          <a:bodyPr/>
          <a:lstStyle/>
          <a:p>
            <a:endParaRPr lang="fr-FR"/>
          </a:p>
        </p:txBody>
      </p:sp>
      <p:sp>
        <p:nvSpPr>
          <p:cNvPr id="205" name="AimHeader"/>
          <p:cNvSpPr txBox="1"/>
          <p:nvPr/>
        </p:nvSpPr>
        <p:spPr>
          <a:xfrm>
            <a:off x="6388100" y="2705100"/>
            <a:ext cx="4876800" cy="355600"/>
          </a:xfrm>
          <a:prstGeom prst="rect">
            <a:avLst/>
          </a:prstGeom>
          <a:noFill/>
        </p:spPr>
        <p:txBody>
          <a:bodyPr wrap="square" lIns="0" tIns="0" rIns="0" bIns="0" anchor="ctr"/>
          <a:lstStyle/>
          <a:p>
            <a:pPr>
              <a:buNone/>
            </a:pPr>
            <a:r>
              <a:rPr lang="fr-FR" sz="1600" b="1" dirty="0">
                <a:solidFill>
                  <a:srgbClr val="6BBF7B"/>
                </a:solidFill>
                <a:latin typeface="Poppins" pitchFamily="2" charset="77"/>
              </a:rPr>
              <a:t>✓  À viser en priorité</a:t>
            </a:r>
          </a:p>
        </p:txBody>
      </p:sp>
      <p:sp>
        <p:nvSpPr>
          <p:cNvPr id="206" name="AimBullets"/>
          <p:cNvSpPr txBox="1"/>
          <p:nvPr/>
        </p:nvSpPr>
        <p:spPr>
          <a:xfrm>
            <a:off x="6388100" y="3136900"/>
            <a:ext cx="4876800" cy="1803400"/>
          </a:xfrm>
          <a:prstGeom prst="rect">
            <a:avLst/>
          </a:prstGeom>
          <a:noFill/>
        </p:spPr>
        <p:txBody>
          <a:bodyPr wrap="square" lIns="0" tIns="0" rIns="0" bIns="0" anchor="t"/>
          <a:lstStyle/>
          <a:p>
            <a:pPr marL="171450" indent="-171450">
              <a:lnSpc>
                <a:spcPct val="145000"/>
              </a:lnSpc>
              <a:buFont typeface="Arial"/>
              <a:buChar char="•"/>
            </a:pPr>
            <a:r>
              <a:rPr lang="fr-FR" sz="1100" dirty="0">
                <a:solidFill>
                  <a:srgbClr val="D0D0E0"/>
                </a:solidFill>
                <a:latin typeface="Poppins" pitchFamily="2" charset="77"/>
              </a:rPr>
              <a:t>Promesse de valeur claire et mesurable</a:t>
            </a:r>
          </a:p>
          <a:p>
            <a:pPr marL="171450" indent="-171450">
              <a:lnSpc>
                <a:spcPct val="145000"/>
              </a:lnSpc>
              <a:buFont typeface="Arial"/>
              <a:buChar char="•"/>
            </a:pPr>
            <a:r>
              <a:rPr lang="fr-FR" sz="1100" dirty="0">
                <a:solidFill>
                  <a:srgbClr val="D0D0E0"/>
                </a:solidFill>
                <a:latin typeface="Poppins" pitchFamily="2" charset="77"/>
              </a:rPr>
              <a:t>Discours management / performance / exécution</a:t>
            </a:r>
          </a:p>
          <a:p>
            <a:pPr marL="171450" indent="-171450">
              <a:lnSpc>
                <a:spcPct val="145000"/>
              </a:lnSpc>
              <a:buFont typeface="Arial"/>
              <a:buChar char="•"/>
            </a:pPr>
            <a:r>
              <a:rPr lang="fr-FR" sz="1100" dirty="0">
                <a:solidFill>
                  <a:srgbClr val="D0D0E0"/>
                </a:solidFill>
                <a:latin typeface="Poppins" pitchFamily="2" charset="77"/>
              </a:rPr>
              <a:t>Preuves concrètes et vocabulaire terrain</a:t>
            </a:r>
          </a:p>
          <a:p>
            <a:pPr marL="171450" indent="-171450">
              <a:lnSpc>
                <a:spcPct val="145000"/>
              </a:lnSpc>
              <a:buFont typeface="Arial"/>
              <a:buChar char="•"/>
            </a:pPr>
            <a:r>
              <a:rPr lang="fr-FR" sz="1100" dirty="0">
                <a:solidFill>
                  <a:srgbClr val="D0D0E0"/>
                </a:solidFill>
                <a:latin typeface="Poppins" pitchFamily="2" charset="77"/>
              </a:rPr>
              <a:t>Narration reliant l’existant au futur produit</a:t>
            </a:r>
          </a:p>
        </p:txBody>
      </p:sp>
      <p:sp>
        <p:nvSpPr>
          <p:cNvPr id="207" name="SigBar"/>
          <p:cNvSpPr/>
          <p:nvPr/>
        </p:nvSpPr>
        <p:spPr>
          <a:xfrm>
            <a:off x="571500" y="5168900"/>
            <a:ext cx="10922000" cy="38100"/>
          </a:xfrm>
          <a:prstGeom prst="rect">
            <a:avLst/>
          </a:prstGeom>
          <a:solidFill>
            <a:srgbClr val="ED7A77">
              <a:alpha val="50000"/>
            </a:srgbClr>
          </a:solidFill>
          <a:ln>
            <a:noFill/>
          </a:ln>
        </p:spPr>
        <p:txBody>
          <a:bodyPr/>
          <a:lstStyle/>
          <a:p>
            <a:endParaRPr lang="fr-FR"/>
          </a:p>
        </p:txBody>
      </p:sp>
      <p:sp>
        <p:nvSpPr>
          <p:cNvPr id="208" name="SigLabel"/>
          <p:cNvSpPr txBox="1"/>
          <p:nvPr/>
        </p:nvSpPr>
        <p:spPr>
          <a:xfrm>
            <a:off x="571500" y="5295900"/>
            <a:ext cx="10922000" cy="304800"/>
          </a:xfrm>
          <a:prstGeom prst="rect">
            <a:avLst/>
          </a:prstGeom>
          <a:noFill/>
        </p:spPr>
        <p:txBody>
          <a:bodyPr wrap="square" lIns="0" tIns="0" rIns="0" bIns="0" anchor="t"/>
          <a:lstStyle/>
          <a:p>
            <a:pPr>
              <a:buNone/>
            </a:pPr>
            <a:r>
              <a:rPr lang="fr-FR" sz="1100" b="1" dirty="0">
                <a:solidFill>
                  <a:srgbClr val="ED7A77"/>
                </a:solidFill>
                <a:latin typeface="Poppins" pitchFamily="2" charset="77"/>
              </a:rPr>
              <a:t>Signature de positionnement</a:t>
            </a:r>
          </a:p>
        </p:txBody>
      </p:sp>
      <p:sp>
        <p:nvSpPr>
          <p:cNvPr id="209" name="SigQuote"/>
          <p:cNvSpPr txBox="1"/>
          <p:nvPr/>
        </p:nvSpPr>
        <p:spPr>
          <a:xfrm>
            <a:off x="571500" y="5613400"/>
            <a:ext cx="10922000" cy="304800"/>
          </a:xfrm>
          <a:prstGeom prst="rect">
            <a:avLst/>
          </a:prstGeom>
          <a:noFill/>
        </p:spPr>
        <p:txBody>
          <a:bodyPr wrap="square" lIns="0" tIns="0" rIns="0" bIns="0" anchor="t"/>
          <a:lstStyle/>
          <a:p>
            <a:pPr>
              <a:buNone/>
            </a:pPr>
            <a:r>
              <a:rPr lang="fr-FR" sz="1400" i="1" dirty="0">
                <a:solidFill>
                  <a:srgbClr val="FFFFFF"/>
                </a:solidFill>
                <a:latin typeface="Poppins" pitchFamily="2" charset="77"/>
              </a:rPr>
              <a:t>"Seenaps, le cockpit de performance des réseaux." </a:t>
            </a:r>
          </a:p>
        </p:txBody>
      </p:sp>
      <p:sp>
        <p:nvSpPr>
          <p:cNvPr id="210" name="SigStory"/>
          <p:cNvSpPr txBox="1"/>
          <p:nvPr/>
        </p:nvSpPr>
        <p:spPr>
          <a:xfrm>
            <a:off x="571500" y="5943600"/>
            <a:ext cx="10922000" cy="508000"/>
          </a:xfrm>
          <a:prstGeom prst="rect">
            <a:avLst/>
          </a:prstGeom>
          <a:noFill/>
        </p:spPr>
        <p:txBody>
          <a:bodyPr wrap="square" lIns="0" tIns="0" rIns="0" bIns="0" anchor="t"/>
          <a:lstStyle/>
          <a:p>
            <a:pPr>
              <a:buNone/>
            </a:pPr>
            <a:r>
              <a:rPr lang="fr-FR" sz="1050" dirty="0">
                <a:solidFill>
                  <a:srgbClr val="D0D0E0"/>
                </a:solidFill>
                <a:latin typeface="Poppins" pitchFamily="2" charset="77"/>
              </a:rPr>
              <a:t>Seenaps relie communication, formation, animation, plans d'action, visites et données pour transformer le management du réseau en levier de performance.</a:t>
            </a:r>
          </a:p>
        </p:txBody>
      </p:sp>
    </p:spTree>
    <p:extLst>
      <p:ext uri="{BB962C8B-B14F-4D97-AF65-F5344CB8AC3E}">
        <p14:creationId xmlns:p14="http://schemas.microsoft.com/office/powerpoint/2010/main" val="134951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E7B11E4-09E5-6672-8950-0E5702FAAE62}"/>
              </a:ext>
            </a:extLst>
          </p:cNvPr>
          <p:cNvSpPr>
            <a:spLocks noGrp="1"/>
          </p:cNvSpPr>
          <p:nvPr>
            <p:ph type="body" sz="quarter" idx="13"/>
          </p:nvPr>
        </p:nvSpPr>
        <p:spPr/>
        <p:txBody>
          <a:bodyPr>
            <a:normAutofit fontScale="85000" lnSpcReduction="10000"/>
          </a:bodyPr>
          <a:lstStyle/>
          <a:p>
            <a:r>
              <a:rPr lang="fr-FR"/>
              <a:t>Stéphane </a:t>
            </a:r>
            <a:r>
              <a:rPr lang="fr-FR" err="1"/>
              <a:t>Trémier</a:t>
            </a:r>
            <a:endParaRPr lang="fr-FR"/>
          </a:p>
        </p:txBody>
      </p:sp>
      <p:sp>
        <p:nvSpPr>
          <p:cNvPr id="5" name="Espace réservé du texte 4">
            <a:extLst>
              <a:ext uri="{FF2B5EF4-FFF2-40B4-BE49-F238E27FC236}">
                <a16:creationId xmlns:a16="http://schemas.microsoft.com/office/drawing/2014/main" id="{BBE8FDCB-5456-7489-03EA-B99BC41194E2}"/>
              </a:ext>
            </a:extLst>
          </p:cNvPr>
          <p:cNvSpPr>
            <a:spLocks noGrp="1"/>
          </p:cNvSpPr>
          <p:nvPr>
            <p:ph type="body" sz="quarter" idx="14"/>
          </p:nvPr>
        </p:nvSpPr>
        <p:spPr>
          <a:xfrm>
            <a:off x="557048" y="5112882"/>
            <a:ext cx="4657270" cy="929572"/>
          </a:xfrm>
        </p:spPr>
        <p:txBody>
          <a:bodyPr>
            <a:normAutofit fontScale="70000" lnSpcReduction="20000"/>
          </a:bodyPr>
          <a:lstStyle/>
          <a:p>
            <a:r>
              <a:rPr lang="fr-FR" sz="2200"/>
              <a:t>Président 6TM Group</a:t>
            </a:r>
          </a:p>
          <a:p>
            <a:r>
              <a:rPr lang="fr-FR" sz="2200"/>
              <a:t>+33 6 18 45  35 14</a:t>
            </a:r>
          </a:p>
          <a:p>
            <a:r>
              <a:rPr lang="fr-FR" sz="2200"/>
              <a:t>stephane.tremier@6tm.com</a:t>
            </a:r>
            <a:endParaRPr lang="fr-FR"/>
          </a:p>
        </p:txBody>
      </p:sp>
    </p:spTree>
    <p:extLst>
      <p:ext uri="{BB962C8B-B14F-4D97-AF65-F5344CB8AC3E}">
        <p14:creationId xmlns:p14="http://schemas.microsoft.com/office/powerpoint/2010/main" val="5689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6C62-5B67-D1E5-336A-BA908205420B}"/>
              </a:ext>
            </a:extLst>
          </p:cNvPr>
          <p:cNvSpPr>
            <a:spLocks noGrp="1"/>
          </p:cNvSpPr>
          <p:nvPr>
            <p:ph type="ctrTitle"/>
          </p:nvPr>
        </p:nvSpPr>
        <p:spPr/>
        <p:txBody>
          <a:bodyPr/>
          <a:lstStyle/>
          <a:p>
            <a:r>
              <a:rPr lang="fr-FR" dirty="0">
                <a:cs typeface="Poppins"/>
              </a:rPr>
              <a:t>Pourquoi faire évoluer le discours</a:t>
            </a:r>
            <a:endParaRPr lang="fr-FR"/>
          </a:p>
        </p:txBody>
      </p:sp>
      <p:sp>
        <p:nvSpPr>
          <p:cNvPr id="3" name="Date Placeholder 2">
            <a:extLst>
              <a:ext uri="{FF2B5EF4-FFF2-40B4-BE49-F238E27FC236}">
                <a16:creationId xmlns:a16="http://schemas.microsoft.com/office/drawing/2014/main" id="{A65234C1-D654-CBA3-179B-EB60E98975E7}"/>
              </a:ext>
            </a:extLst>
          </p:cNvPr>
          <p:cNvSpPr>
            <a:spLocks noGrp="1"/>
          </p:cNvSpPr>
          <p:nvPr>
            <p:ph type="dt" sz="half" idx="10"/>
          </p:nvPr>
        </p:nvSpPr>
        <p:spPr/>
        <p:txBody>
          <a:bodyPr/>
          <a:lstStyle/>
          <a:p>
            <a:fld id="{501DE9D2-DAF3-9643-B6D0-C22AE6D16B8C}" type="datetime1">
              <a:rPr lang="fr-FR" smtClean="0"/>
              <a:pPr/>
              <a:t>20/03/2026</a:t>
            </a:fld>
            <a:endParaRPr lang="fr-FR"/>
          </a:p>
        </p:txBody>
      </p:sp>
      <p:sp>
        <p:nvSpPr>
          <p:cNvPr id="4" name="Slide Number Placeholder 3">
            <a:extLst>
              <a:ext uri="{FF2B5EF4-FFF2-40B4-BE49-F238E27FC236}">
                <a16:creationId xmlns:a16="http://schemas.microsoft.com/office/drawing/2014/main" id="{EEA129E7-55A9-5718-A1E9-CD70C500FA15}"/>
              </a:ext>
            </a:extLst>
          </p:cNvPr>
          <p:cNvSpPr>
            <a:spLocks noGrp="1"/>
          </p:cNvSpPr>
          <p:nvPr>
            <p:ph type="sldNum" sz="quarter" idx="12"/>
          </p:nvPr>
        </p:nvSpPr>
        <p:spPr/>
        <p:txBody>
          <a:bodyPr/>
          <a:lstStyle/>
          <a:p>
            <a:fld id="{A85CD40C-0051-9F41-ACD4-0E2FA05735B5}" type="slidenum">
              <a:rPr lang="fr-FR" smtClean="0"/>
              <a:pPr/>
              <a:t>2</a:t>
            </a:fld>
            <a:endParaRPr lang="fr-FR"/>
          </a:p>
        </p:txBody>
      </p:sp>
    </p:spTree>
    <p:extLst>
      <p:ext uri="{BB962C8B-B14F-4D97-AF65-F5344CB8AC3E}">
        <p14:creationId xmlns:p14="http://schemas.microsoft.com/office/powerpoint/2010/main" val="100541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6817489"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10" name="Titre 5">
            <a:extLst>
              <a:ext uri="{FF2B5EF4-FFF2-40B4-BE49-F238E27FC236}">
                <a16:creationId xmlns:a16="http://schemas.microsoft.com/office/drawing/2014/main" id="{77EF1A22-A813-46F6-880D-822F3C9F65FC}"/>
              </a:ext>
            </a:extLst>
          </p:cNvPr>
          <p:cNvSpPr txBox="1">
            <a:spLocks/>
          </p:cNvSpPr>
          <p:nvPr/>
        </p:nvSpPr>
        <p:spPr>
          <a:xfrm>
            <a:off x="439839" y="1641574"/>
            <a:ext cx="6377650" cy="855645"/>
          </a:xfrm>
          <a:prstGeom prst="rect">
            <a:avLst/>
          </a:prstGeom>
        </p:spPr>
        <p:txBody>
          <a:bodyPr anchor="t">
            <a:normAutofit/>
          </a:bodyPr>
          <a:lstStyle>
            <a:lvl1pPr algn="l" defTabSz="914400" rtl="0" eaLnBrk="1" latinLnBrk="0" hangingPunct="1">
              <a:lnSpc>
                <a:spcPct val="90000"/>
              </a:lnSpc>
              <a:spcBef>
                <a:spcPct val="0"/>
              </a:spcBef>
              <a:buNone/>
              <a:defRPr sz="2400" b="1" i="0" kern="1200">
                <a:solidFill>
                  <a:schemeClr val="tx1"/>
                </a:solidFill>
                <a:latin typeface="+mj-lt"/>
                <a:ea typeface="+mj-ea"/>
                <a:cs typeface="Poppins" pitchFamily="2" charset="77"/>
              </a:defRPr>
            </a:lvl1pPr>
          </a:lstStyle>
          <a:p>
            <a:pPr>
              <a:lnSpc>
                <a:spcPct val="110000"/>
              </a:lnSpc>
            </a:pPr>
            <a:r>
              <a:rPr lang="fr-FR" sz="1600" dirty="0">
                <a:solidFill>
                  <a:schemeClr val="bg1"/>
                </a:solidFill>
              </a:rPr>
              <a:t>Un discours insuffisant qui sous-valorise la plateforme.</a:t>
            </a:r>
          </a:p>
        </p:txBody>
      </p:sp>
      <p:sp>
        <p:nvSpPr>
          <p:cNvPr id="11" name="ZoneTexte 10">
            <a:extLst>
              <a:ext uri="{FF2B5EF4-FFF2-40B4-BE49-F238E27FC236}">
                <a16:creationId xmlns:a16="http://schemas.microsoft.com/office/drawing/2014/main" id="{6AF6AEF4-3619-6238-0D38-AABB6A3E74A0}"/>
              </a:ext>
            </a:extLst>
          </p:cNvPr>
          <p:cNvSpPr txBox="1"/>
          <p:nvPr/>
        </p:nvSpPr>
        <p:spPr>
          <a:xfrm>
            <a:off x="439839" y="1951610"/>
            <a:ext cx="2604304" cy="2862322"/>
          </a:xfrm>
          <a:prstGeom prst="rect">
            <a:avLst/>
          </a:prstGeom>
          <a:noFill/>
        </p:spPr>
        <p:txBody>
          <a:bodyPr wrap="square" rtlCol="0">
            <a:spAutoFit/>
          </a:bodyPr>
          <a:lstStyle/>
          <a:p>
            <a:pPr>
              <a:buNone/>
            </a:pPr>
            <a:r>
              <a:rPr lang="fr-FR" sz="1200" b="1" dirty="0">
                <a:solidFill>
                  <a:srgbClr val="ED7A77"/>
                </a:solidFill>
                <a:effectLst/>
                <a:latin typeface="Poppins" pitchFamily="2" charset="77"/>
              </a:rPr>
              <a:t>Perception actuelle à corriger</a:t>
            </a:r>
          </a:p>
          <a:p>
            <a:pPr>
              <a:buNone/>
            </a:pP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est souvent perçu comme un outil de communication réseau, une plateforme de centralisation ou un ensemble de modules utiles. Ce discours entretient une perception de « </a:t>
            </a:r>
            <a:r>
              <a:rPr lang="fr-FR" sz="1200" dirty="0" err="1">
                <a:solidFill>
                  <a:srgbClr val="FFFFFF"/>
                </a:solidFill>
                <a:effectLst/>
                <a:latin typeface="Poppins" pitchFamily="2" charset="77"/>
              </a:rPr>
              <a:t>nice</a:t>
            </a:r>
            <a:r>
              <a:rPr lang="fr-FR" sz="1200" dirty="0">
                <a:solidFill>
                  <a:srgbClr val="FFFFFF"/>
                </a:solidFill>
                <a:effectLst/>
                <a:latin typeface="Poppins" pitchFamily="2" charset="77"/>
              </a:rPr>
              <a:t> to have ».</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Ce qui doit sortir du discours</a:t>
            </a:r>
          </a:p>
          <a:p>
            <a:pPr>
              <a:buNone/>
            </a:pPr>
            <a:r>
              <a:rPr lang="fr-FR" sz="1200" dirty="0">
                <a:solidFill>
                  <a:srgbClr val="FFFFFF"/>
                </a:solidFill>
                <a:effectLst/>
                <a:latin typeface="Poppins" pitchFamily="2" charset="77"/>
              </a:rPr>
              <a:t>Outil de communication interne, plateforme collaborative, centralisation documentaire, superposition de modules. Ces éléments restent vrais comme fonctionnalités mais ne doivent plus être le cœur du récit.</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Le nouveau cœur du récit</a:t>
            </a:r>
          </a:p>
          <a:p>
            <a:pPr>
              <a:buNone/>
            </a:pPr>
            <a:r>
              <a:rPr lang="fr-FR" sz="1200" dirty="0">
                <a:solidFill>
                  <a:srgbClr val="FFFFFF"/>
                </a:solidFill>
                <a:effectLst/>
                <a:latin typeface="Poppins" pitchFamily="2" charset="77"/>
              </a:rPr>
              <a:t>Management du réseau, capacité de pilotage, homogénéité d’exécution, priorisation, aide à la décision, performance mesurable.</a:t>
            </a:r>
          </a:p>
        </p:txBody>
      </p:sp>
      <p:sp>
        <p:nvSpPr>
          <p:cNvPr id="12" name="ZoneTexte 11">
            <a:extLst>
              <a:ext uri="{FF2B5EF4-FFF2-40B4-BE49-F238E27FC236}">
                <a16:creationId xmlns:a16="http://schemas.microsoft.com/office/drawing/2014/main" id="{0D254F5A-5F31-2742-874F-8AE1CB9E933E}"/>
              </a:ext>
            </a:extLst>
          </p:cNvPr>
          <p:cNvSpPr txBox="1"/>
          <p:nvPr/>
        </p:nvSpPr>
        <p:spPr>
          <a:xfrm>
            <a:off x="3472406" y="1951610"/>
            <a:ext cx="2604304" cy="1938992"/>
          </a:xfrm>
          <a:prstGeom prst="rect">
            <a:avLst/>
          </a:prstGeom>
          <a:noFill/>
        </p:spPr>
        <p:txBody>
          <a:bodyPr wrap="square" rtlCol="0">
            <a:spAutoFit/>
          </a:bodyPr>
          <a:lstStyle/>
          <a:p>
            <a:pPr>
              <a:buNone/>
            </a:pPr>
            <a:r>
              <a:rPr lang="fr-FR" sz="1200" b="1" dirty="0">
                <a:solidFill>
                  <a:srgbClr val="ED7A77"/>
                </a:solidFill>
                <a:effectLst/>
                <a:latin typeface="Poppins" pitchFamily="2" charset="77"/>
              </a:rPr>
              <a:t>Pourquoi changer maintenant ?</a:t>
            </a:r>
          </a:p>
          <a:p>
            <a:pPr>
              <a:buNone/>
            </a:pPr>
            <a:r>
              <a:rPr lang="fr-FR" sz="1200" dirty="0">
                <a:solidFill>
                  <a:srgbClr val="FFFFFF"/>
                </a:solidFill>
                <a:effectLst/>
                <a:latin typeface="Poppins" pitchFamily="2" charset="77"/>
              </a:rPr>
              <a:t>La trajectoire décidée pour </a:t>
            </a: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est claire : en faire une solution plus stratégique, plus différenciante, plus critique pour le client et mieux positionnée pour les réseaux structurés.</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Ce que le discours actuel ne traduit pas</a:t>
            </a:r>
          </a:p>
          <a:p>
            <a:pPr>
              <a:buNone/>
            </a:pPr>
            <a:r>
              <a:rPr lang="fr-FR" sz="1200" dirty="0">
                <a:solidFill>
                  <a:srgbClr val="FFFFFF"/>
                </a:solidFill>
                <a:effectLst/>
                <a:latin typeface="Poppins" pitchFamily="2" charset="77"/>
              </a:rPr>
              <a:t>La valeur réelle pour les têtes de réseau : piloter davantage de points de vente, superviser plus d’actions, arbitrer les priorités avec plus de réactivité.</a:t>
            </a:r>
          </a:p>
        </p:txBody>
      </p:sp>
      <p:pic>
        <p:nvPicPr>
          <p:cNvPr id="5" name="Image 4">
            <a:extLst>
              <a:ext uri="{FF2B5EF4-FFF2-40B4-BE49-F238E27FC236}">
                <a16:creationId xmlns:a16="http://schemas.microsoft.com/office/drawing/2014/main" id="{170948BD-4E67-0985-3E38-583D59D8BD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4448" y="2076529"/>
            <a:ext cx="5579329" cy="3365263"/>
          </a:xfrm>
          <a:prstGeom prst="rect">
            <a:avLst/>
          </a:prstGeom>
        </p:spPr>
      </p:pic>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buNone/>
            </a:pPr>
            <a:r>
              <a:rPr lang="fr-FR" b="1" dirty="0">
                <a:solidFill>
                  <a:srgbClr val="0E0E20"/>
                </a:solidFill>
                <a:effectLst/>
                <a:latin typeface="Poppins" pitchFamily="2" charset="77"/>
              </a:rPr>
              <a:t>Repositionnement Seenaps</a:t>
            </a:r>
            <a:endParaRPr lang="fr-FR" dirty="0">
              <a:solidFill>
                <a:srgbClr val="0E0E20"/>
              </a:solidFill>
              <a:effectLst/>
              <a:latin typeface="Poppins SemiBold" pitchFamily="2" charset="77"/>
            </a:endParaRPr>
          </a:p>
        </p:txBody>
      </p:sp>
    </p:spTree>
    <p:extLst>
      <p:ext uri="{BB962C8B-B14F-4D97-AF65-F5344CB8AC3E}">
        <p14:creationId xmlns:p14="http://schemas.microsoft.com/office/powerpoint/2010/main" val="411215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6C62-5B67-D1E5-336A-BA908205420B}"/>
              </a:ext>
            </a:extLst>
          </p:cNvPr>
          <p:cNvSpPr>
            <a:spLocks noGrp="1"/>
          </p:cNvSpPr>
          <p:nvPr>
            <p:ph type="ctrTitle"/>
          </p:nvPr>
        </p:nvSpPr>
        <p:spPr/>
        <p:txBody>
          <a:bodyPr/>
          <a:lstStyle/>
          <a:p>
            <a:r>
              <a:rPr lang="fr-FR" dirty="0">
                <a:cs typeface="Poppins"/>
              </a:rPr>
              <a:t>Le nouveau positionnement à porter</a:t>
            </a:r>
            <a:endParaRPr lang="fr-FR"/>
          </a:p>
        </p:txBody>
      </p:sp>
      <p:sp>
        <p:nvSpPr>
          <p:cNvPr id="3" name="Date Placeholder 2">
            <a:extLst>
              <a:ext uri="{FF2B5EF4-FFF2-40B4-BE49-F238E27FC236}">
                <a16:creationId xmlns:a16="http://schemas.microsoft.com/office/drawing/2014/main" id="{A65234C1-D654-CBA3-179B-EB60E98975E7}"/>
              </a:ext>
            </a:extLst>
          </p:cNvPr>
          <p:cNvSpPr>
            <a:spLocks noGrp="1"/>
          </p:cNvSpPr>
          <p:nvPr>
            <p:ph type="dt" sz="half" idx="10"/>
          </p:nvPr>
        </p:nvSpPr>
        <p:spPr/>
        <p:txBody>
          <a:bodyPr/>
          <a:lstStyle/>
          <a:p>
            <a:fld id="{501DE9D2-DAF3-9643-B6D0-C22AE6D16B8C}" type="datetime1">
              <a:rPr lang="fr-FR" smtClean="0"/>
              <a:pPr/>
              <a:t>20/03/2026</a:t>
            </a:fld>
            <a:endParaRPr lang="fr-FR"/>
          </a:p>
        </p:txBody>
      </p:sp>
      <p:sp>
        <p:nvSpPr>
          <p:cNvPr id="4" name="Slide Number Placeholder 3">
            <a:extLst>
              <a:ext uri="{FF2B5EF4-FFF2-40B4-BE49-F238E27FC236}">
                <a16:creationId xmlns:a16="http://schemas.microsoft.com/office/drawing/2014/main" id="{EEA129E7-55A9-5718-A1E9-CD70C500FA15}"/>
              </a:ext>
            </a:extLst>
          </p:cNvPr>
          <p:cNvSpPr>
            <a:spLocks noGrp="1"/>
          </p:cNvSpPr>
          <p:nvPr>
            <p:ph type="sldNum" sz="quarter" idx="12"/>
          </p:nvPr>
        </p:nvSpPr>
        <p:spPr/>
        <p:txBody>
          <a:bodyPr/>
          <a:lstStyle/>
          <a:p>
            <a:fld id="{A85CD40C-0051-9F41-ACD4-0E2FA05735B5}" type="slidenum">
              <a:rPr lang="fr-FR" smtClean="0"/>
              <a:pPr/>
              <a:t>4</a:t>
            </a:fld>
            <a:endParaRPr lang="fr-FR"/>
          </a:p>
        </p:txBody>
      </p:sp>
    </p:spTree>
    <p:extLst>
      <p:ext uri="{BB962C8B-B14F-4D97-AF65-F5344CB8AC3E}">
        <p14:creationId xmlns:p14="http://schemas.microsoft.com/office/powerpoint/2010/main" val="100541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6817489"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10" name="Titre 5">
            <a:extLst>
              <a:ext uri="{FF2B5EF4-FFF2-40B4-BE49-F238E27FC236}">
                <a16:creationId xmlns:a16="http://schemas.microsoft.com/office/drawing/2014/main" id="{77EF1A22-A813-46F6-880D-822F3C9F65FC}"/>
              </a:ext>
            </a:extLst>
          </p:cNvPr>
          <p:cNvSpPr txBox="1">
            <a:spLocks/>
          </p:cNvSpPr>
          <p:nvPr/>
        </p:nvSpPr>
        <p:spPr>
          <a:xfrm>
            <a:off x="7587989" y="2150562"/>
            <a:ext cx="4183462" cy="855645"/>
          </a:xfrm>
          <a:prstGeom prst="rect">
            <a:avLst/>
          </a:prstGeom>
        </p:spPr>
        <p:txBody>
          <a:bodyPr anchor="t">
            <a:normAutofit fontScale="92500"/>
          </a:bodyPr>
          <a:lstStyle>
            <a:lvl1pPr algn="l" defTabSz="914400" rtl="0" eaLnBrk="1" latinLnBrk="0" hangingPunct="1">
              <a:lnSpc>
                <a:spcPct val="90000"/>
              </a:lnSpc>
              <a:spcBef>
                <a:spcPct val="0"/>
              </a:spcBef>
              <a:buNone/>
              <a:defRPr sz="2400" b="1" i="0" kern="1200">
                <a:solidFill>
                  <a:schemeClr val="tx1"/>
                </a:solidFill>
                <a:latin typeface="+mj-lt"/>
                <a:ea typeface="+mj-ea"/>
                <a:cs typeface="Poppins" pitchFamily="2" charset="77"/>
              </a:defRPr>
            </a:lvl1pPr>
          </a:lstStyle>
          <a:p>
            <a:pPr>
              <a:lnSpc>
                <a:spcPct val="110000"/>
              </a:lnSpc>
            </a:pPr>
            <a:r>
              <a:rPr lang="fr-FR" sz="2000" dirty="0" err="1"/>
              <a:t>Seenaps</a:t>
            </a:r>
            <a:r>
              <a:rPr lang="fr-FR" sz="2000" dirty="0"/>
              <a:t> augmente la capacité de pilotage des têtes de réseau.</a:t>
            </a:r>
          </a:p>
        </p:txBody>
      </p:sp>
      <p:sp>
        <p:nvSpPr>
          <p:cNvPr id="11" name="ZoneTexte 10">
            <a:extLst>
              <a:ext uri="{FF2B5EF4-FFF2-40B4-BE49-F238E27FC236}">
                <a16:creationId xmlns:a16="http://schemas.microsoft.com/office/drawing/2014/main" id="{6AF6AEF4-3619-6238-0D38-AABB6A3E74A0}"/>
              </a:ext>
            </a:extLst>
          </p:cNvPr>
          <p:cNvSpPr txBox="1"/>
          <p:nvPr/>
        </p:nvSpPr>
        <p:spPr>
          <a:xfrm>
            <a:off x="459129" y="1820320"/>
            <a:ext cx="2604304" cy="2862322"/>
          </a:xfrm>
          <a:prstGeom prst="rect">
            <a:avLst/>
          </a:prstGeom>
          <a:noFill/>
        </p:spPr>
        <p:txBody>
          <a:bodyPr wrap="square" rtlCol="0">
            <a:spAutoFit/>
          </a:bodyPr>
          <a:lstStyle/>
          <a:p>
            <a:pPr>
              <a:buNone/>
            </a:pPr>
            <a:r>
              <a:rPr lang="fr-FR" sz="1200" b="1" dirty="0">
                <a:solidFill>
                  <a:srgbClr val="ED7A77"/>
                </a:solidFill>
                <a:effectLst/>
                <a:latin typeface="Poppins" pitchFamily="2" charset="77"/>
              </a:rPr>
              <a:t>Positionnement cible</a:t>
            </a:r>
          </a:p>
          <a:p>
            <a:pPr>
              <a:buNone/>
            </a:pP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est le cockpit de performance des réseaux. La plateforme augmente la capacité de pilotage des têtes de réseau et des animateurs pour superviser davantage de points de vente, avec plus de contrôle, plus de réactivité et une meilleure exécution.</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Promesse centrale</a:t>
            </a:r>
          </a:p>
          <a:p>
            <a:pPr>
              <a:buNone/>
            </a:pP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est un levier de productivité managériale mesurable et de montée en performance réseau.</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Formulation commerciale</a:t>
            </a:r>
          </a:p>
          <a:p>
            <a:pPr>
              <a:buNone/>
            </a:pP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permet à une tête de réseau de piloter davantage de points de vente par animateur, avec un meilleur contrôle des priorités, une meilleure exécution terrain et une performance réseau plus homogène.</a:t>
            </a:r>
          </a:p>
        </p:txBody>
      </p:sp>
      <p:sp>
        <p:nvSpPr>
          <p:cNvPr id="12" name="ZoneTexte 11">
            <a:extLst>
              <a:ext uri="{FF2B5EF4-FFF2-40B4-BE49-F238E27FC236}">
                <a16:creationId xmlns:a16="http://schemas.microsoft.com/office/drawing/2014/main" id="{0D254F5A-5F31-2742-874F-8AE1CB9E933E}"/>
              </a:ext>
            </a:extLst>
          </p:cNvPr>
          <p:cNvSpPr txBox="1"/>
          <p:nvPr/>
        </p:nvSpPr>
        <p:spPr>
          <a:xfrm>
            <a:off x="3491696" y="1820320"/>
            <a:ext cx="2604304" cy="1938992"/>
          </a:xfrm>
          <a:prstGeom prst="rect">
            <a:avLst/>
          </a:prstGeom>
          <a:noFill/>
        </p:spPr>
        <p:txBody>
          <a:bodyPr wrap="square" rtlCol="0">
            <a:spAutoFit/>
          </a:bodyPr>
          <a:lstStyle/>
          <a:p>
            <a:pPr>
              <a:buNone/>
            </a:pPr>
            <a:r>
              <a:rPr lang="fr-FR" sz="1200" b="1" dirty="0">
                <a:solidFill>
                  <a:srgbClr val="ED7A77"/>
                </a:solidFill>
                <a:effectLst/>
                <a:latin typeface="Poppins" pitchFamily="2" charset="77"/>
              </a:rPr>
              <a:t>Ambition client</a:t>
            </a:r>
          </a:p>
          <a:p>
            <a:pPr>
              <a:buNone/>
            </a:pPr>
            <a:r>
              <a:rPr lang="fr-FR" sz="1200" dirty="0">
                <a:solidFill>
                  <a:srgbClr val="FFFFFF"/>
                </a:solidFill>
                <a:effectLst/>
                <a:latin typeface="Poppins" pitchFamily="2" charset="77"/>
              </a:rPr>
              <a:t>Permettre à un animateur de réseau de superviser jusqu’à 22 à 30 points de vente selon la maturité du réseau, avec une meilleure qualité de suivi, de décision et d’accompagnement.</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Message clé</a:t>
            </a:r>
          </a:p>
          <a:p>
            <a:pPr>
              <a:buNone/>
            </a:pP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couvre le quotidien du réseau, le structure, puis l’augmente.</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Version tendue</a:t>
            </a:r>
          </a:p>
          <a:p>
            <a:pPr>
              <a:buNone/>
            </a:pPr>
            <a:r>
              <a:rPr lang="fr-FR" sz="1200" dirty="0">
                <a:solidFill>
                  <a:srgbClr val="FFFFFF"/>
                </a:solidFill>
                <a:effectLst/>
                <a:latin typeface="Poppins" pitchFamily="2" charset="77"/>
              </a:rPr>
              <a:t>Moins de dispersion. Plus de pilotage. Plus d’impact terrain.</a:t>
            </a:r>
          </a:p>
        </p:txBody>
      </p:sp>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buNone/>
            </a:pPr>
            <a:r>
              <a:rPr lang="fr-FR" b="1" dirty="0">
                <a:solidFill>
                  <a:srgbClr val="0E0E20"/>
                </a:solidFill>
                <a:effectLst/>
                <a:latin typeface="Poppins" pitchFamily="2" charset="77"/>
              </a:rPr>
              <a:t>Cockpit de performance des réseaux</a:t>
            </a:r>
            <a:endParaRPr lang="fr-FR" dirty="0">
              <a:solidFill>
                <a:srgbClr val="0E0E20"/>
              </a:solidFill>
              <a:effectLst/>
              <a:latin typeface="Poppins SemiBold" pitchFamily="2" charset="77"/>
            </a:endParaRPr>
          </a:p>
        </p:txBody>
      </p:sp>
    </p:spTree>
    <p:extLst>
      <p:ext uri="{BB962C8B-B14F-4D97-AF65-F5344CB8AC3E}">
        <p14:creationId xmlns:p14="http://schemas.microsoft.com/office/powerpoint/2010/main" val="411215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6817489"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10" name="Titre 5">
            <a:extLst>
              <a:ext uri="{FF2B5EF4-FFF2-40B4-BE49-F238E27FC236}">
                <a16:creationId xmlns:a16="http://schemas.microsoft.com/office/drawing/2014/main" id="{77EF1A22-A813-46F6-880D-822F3C9F65FC}"/>
              </a:ext>
            </a:extLst>
          </p:cNvPr>
          <p:cNvSpPr txBox="1">
            <a:spLocks/>
          </p:cNvSpPr>
          <p:nvPr/>
        </p:nvSpPr>
        <p:spPr>
          <a:xfrm>
            <a:off x="7640664" y="2371242"/>
            <a:ext cx="3190886" cy="1877364"/>
          </a:xfrm>
          <a:prstGeom prst="rect">
            <a:avLst/>
          </a:prstGeom>
        </p:spPr>
        <p:txBody>
          <a:bodyPr anchor="t">
            <a:normAutofit/>
          </a:bodyPr>
          <a:lstStyle>
            <a:lvl1pPr algn="l" defTabSz="914400" rtl="0" eaLnBrk="1" latinLnBrk="0" hangingPunct="1">
              <a:lnSpc>
                <a:spcPct val="90000"/>
              </a:lnSpc>
              <a:spcBef>
                <a:spcPct val="0"/>
              </a:spcBef>
              <a:buNone/>
              <a:defRPr sz="2400" b="1" i="0" kern="1200">
                <a:solidFill>
                  <a:schemeClr val="tx1"/>
                </a:solidFill>
                <a:latin typeface="+mj-lt"/>
                <a:ea typeface="+mj-ea"/>
                <a:cs typeface="Poppins" pitchFamily="2" charset="77"/>
              </a:defRPr>
            </a:lvl1pPr>
          </a:lstStyle>
          <a:p>
            <a:pPr>
              <a:lnSpc>
                <a:spcPct val="110000"/>
              </a:lnSpc>
            </a:pPr>
            <a:r>
              <a:rPr lang="fr-FR" dirty="0"/>
              <a:t>Quand un réseau grandit, le sujet devient de mieux piloter.</a:t>
            </a:r>
          </a:p>
        </p:txBody>
      </p:sp>
      <p:sp>
        <p:nvSpPr>
          <p:cNvPr id="11" name="ZoneTexte 10">
            <a:extLst>
              <a:ext uri="{FF2B5EF4-FFF2-40B4-BE49-F238E27FC236}">
                <a16:creationId xmlns:a16="http://schemas.microsoft.com/office/drawing/2014/main" id="{6AF6AEF4-3619-6238-0D38-AABB6A3E74A0}"/>
              </a:ext>
            </a:extLst>
          </p:cNvPr>
          <p:cNvSpPr txBox="1"/>
          <p:nvPr/>
        </p:nvSpPr>
        <p:spPr>
          <a:xfrm>
            <a:off x="439839" y="2029101"/>
            <a:ext cx="2604304" cy="2862322"/>
          </a:xfrm>
          <a:prstGeom prst="rect">
            <a:avLst/>
          </a:prstGeom>
          <a:noFill/>
        </p:spPr>
        <p:txBody>
          <a:bodyPr wrap="square" rtlCol="0">
            <a:spAutoFit/>
          </a:bodyPr>
          <a:lstStyle/>
          <a:p>
            <a:pPr>
              <a:buNone/>
            </a:pPr>
            <a:r>
              <a:rPr lang="fr-FR" sz="1200" b="1" dirty="0">
                <a:solidFill>
                  <a:srgbClr val="ED7A77"/>
                </a:solidFill>
                <a:effectLst/>
                <a:latin typeface="Poppins" pitchFamily="2" charset="77"/>
              </a:rPr>
              <a:t>Le problème client</a:t>
            </a:r>
          </a:p>
          <a:p>
            <a:pPr>
              <a:buNone/>
            </a:pPr>
            <a:r>
              <a:rPr lang="fr-FR" sz="1200" dirty="0">
                <a:solidFill>
                  <a:srgbClr val="FFFFFF"/>
                </a:solidFill>
                <a:effectLst/>
                <a:latin typeface="Poppins" pitchFamily="2" charset="77"/>
              </a:rPr>
              <a:t>Plus de points de vente, plus d’actions à déployer, plus de visites, plus de standards à faire appliquer, plus de données à lire, plus de priorités à arbitrer. À partir d’un certain seuil, les outils dispersés et les process informels ne suffisent plus.</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Ce que </a:t>
            </a:r>
            <a:r>
              <a:rPr lang="fr-FR" sz="1200" b="1" dirty="0" err="1">
                <a:solidFill>
                  <a:srgbClr val="ED7A77"/>
                </a:solidFill>
                <a:effectLst/>
                <a:latin typeface="Poppins" pitchFamily="2" charset="77"/>
              </a:rPr>
              <a:t>Seenaps</a:t>
            </a:r>
            <a:r>
              <a:rPr lang="fr-FR" sz="1200" b="1" dirty="0">
                <a:solidFill>
                  <a:srgbClr val="ED7A77"/>
                </a:solidFill>
                <a:effectLst/>
                <a:latin typeface="Poppins" pitchFamily="2" charset="77"/>
              </a:rPr>
              <a:t> apporte</a:t>
            </a:r>
          </a:p>
          <a:p>
            <a:pPr>
              <a:buNone/>
            </a:pPr>
            <a:r>
              <a:rPr lang="fr-FR" sz="1200" dirty="0" err="1">
                <a:solidFill>
                  <a:srgbClr val="FFFFFF"/>
                </a:solidFill>
                <a:effectLst/>
                <a:latin typeface="Poppins" pitchFamily="2" charset="77"/>
              </a:rPr>
              <a:t>Seenaps</a:t>
            </a:r>
            <a:r>
              <a:rPr lang="fr-FR" sz="1200" dirty="0">
                <a:solidFill>
                  <a:srgbClr val="FFFFFF"/>
                </a:solidFill>
                <a:effectLst/>
                <a:latin typeface="Poppins" pitchFamily="2" charset="77"/>
              </a:rPr>
              <a:t> transforme une organisation réseau dispersée en système de management opérationnel : centralisation de la vie du réseau, structuration de l’animation, pilotage des actions, visibilité sur les priorités, préparation et suivi des visites.</a:t>
            </a:r>
          </a:p>
        </p:txBody>
      </p:sp>
      <p:sp>
        <p:nvSpPr>
          <p:cNvPr id="12" name="ZoneTexte 11">
            <a:extLst>
              <a:ext uri="{FF2B5EF4-FFF2-40B4-BE49-F238E27FC236}">
                <a16:creationId xmlns:a16="http://schemas.microsoft.com/office/drawing/2014/main" id="{0D254F5A-5F31-2742-874F-8AE1CB9E933E}"/>
              </a:ext>
            </a:extLst>
          </p:cNvPr>
          <p:cNvSpPr txBox="1"/>
          <p:nvPr/>
        </p:nvSpPr>
        <p:spPr>
          <a:xfrm>
            <a:off x="3472406" y="2029101"/>
            <a:ext cx="2604304" cy="1938992"/>
          </a:xfrm>
          <a:prstGeom prst="rect">
            <a:avLst/>
          </a:prstGeom>
          <a:noFill/>
        </p:spPr>
        <p:txBody>
          <a:bodyPr wrap="square" rtlCol="0">
            <a:spAutoFit/>
          </a:bodyPr>
          <a:lstStyle/>
          <a:p>
            <a:pPr>
              <a:buNone/>
            </a:pPr>
            <a:r>
              <a:rPr lang="fr-FR" sz="1200" b="1" dirty="0">
                <a:solidFill>
                  <a:srgbClr val="ED7A77"/>
                </a:solidFill>
                <a:effectLst/>
                <a:latin typeface="Poppins" pitchFamily="2" charset="77"/>
              </a:rPr>
              <a:t>Alignement</a:t>
            </a:r>
          </a:p>
          <a:p>
            <a:pPr>
              <a:buNone/>
            </a:pPr>
            <a:r>
              <a:rPr lang="fr-FR" sz="1200" dirty="0">
                <a:solidFill>
                  <a:srgbClr val="FFFFFF"/>
                </a:solidFill>
                <a:effectLst/>
                <a:latin typeface="Poppins" pitchFamily="2" charset="77"/>
              </a:rPr>
              <a:t>Alignement entre siège, animateurs et points de vente. Capitalisation des bonnes pratiques. Aide progressive à la décision par la donnée et l’IA.</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Résultats à mettre en avant</a:t>
            </a:r>
          </a:p>
          <a:p>
            <a:pPr>
              <a:buNone/>
            </a:pPr>
            <a:r>
              <a:rPr lang="fr-FR" sz="1200" dirty="0">
                <a:solidFill>
                  <a:srgbClr val="FFFFFF"/>
                </a:solidFill>
                <a:effectLst/>
                <a:latin typeface="Poppins" pitchFamily="2" charset="77"/>
              </a:rPr>
              <a:t>Le réseau gagne en : contrôle, réactivité, homogénéité, qualité d’exécution, capacité managériale et efficacité terrain.</a:t>
            </a:r>
          </a:p>
          <a:p>
            <a:pPr>
              <a:buNone/>
            </a:pPr>
            <a:br>
              <a:rPr lang="fr-FR" sz="800" dirty="0">
                <a:solidFill>
                  <a:srgbClr val="FFFFFF"/>
                </a:solidFill>
                <a:latin typeface="Poppins" pitchFamily="2" charset="77"/>
              </a:rPr>
            </a:br>
            <a:endParaRPr lang="fr-FR" sz="800" dirty="0">
              <a:solidFill>
                <a:srgbClr val="FFFFFF"/>
              </a:solidFill>
              <a:latin typeface="Poppins" pitchFamily="2" charset="77"/>
            </a:endParaRPr>
          </a:p>
          <a:p>
            <a:pPr>
              <a:buNone/>
            </a:pPr>
            <a:r>
              <a:rPr lang="fr-FR" sz="1200" b="1" dirty="0">
                <a:solidFill>
                  <a:srgbClr val="ED7A77"/>
                </a:solidFill>
                <a:effectLst/>
                <a:latin typeface="Poppins" pitchFamily="2" charset="77"/>
              </a:rPr>
              <a:t>Traduction fonctionnalités</a:t>
            </a:r>
          </a:p>
          <a:p>
            <a:pPr>
              <a:buNone/>
            </a:pPr>
            <a:r>
              <a:rPr lang="fr-FR" sz="1200" dirty="0">
                <a:solidFill>
                  <a:srgbClr val="FFFFFF"/>
                </a:solidFill>
                <a:effectLst/>
                <a:latin typeface="Poppins" pitchFamily="2" charset="77"/>
              </a:rPr>
              <a:t>Communiquer = aligner. Former = sécuriser l’adoption. Animer = exécution terrain. Piloter = visualiser et arbitrer. Donnée / IA = intelligence opérationnelle.</a:t>
            </a:r>
          </a:p>
        </p:txBody>
      </p:sp>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buNone/>
            </a:pPr>
            <a:r>
              <a:rPr lang="fr-FR" b="1" dirty="0">
                <a:solidFill>
                  <a:srgbClr val="0E0E20"/>
                </a:solidFill>
                <a:effectLst/>
                <a:latin typeface="Poppins" pitchFamily="2" charset="77"/>
              </a:rPr>
              <a:t>L’histoire client à raconter</a:t>
            </a:r>
            <a:endParaRPr lang="fr-FR" dirty="0">
              <a:solidFill>
                <a:srgbClr val="0E0E20"/>
              </a:solidFill>
              <a:effectLst/>
              <a:latin typeface="Poppins SemiBold" pitchFamily="2" charset="77"/>
            </a:endParaRPr>
          </a:p>
        </p:txBody>
      </p:sp>
    </p:spTree>
    <p:extLst>
      <p:ext uri="{BB962C8B-B14F-4D97-AF65-F5344CB8AC3E}">
        <p14:creationId xmlns:p14="http://schemas.microsoft.com/office/powerpoint/2010/main" val="411215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6C62-5B67-D1E5-336A-BA908205420B}"/>
              </a:ext>
            </a:extLst>
          </p:cNvPr>
          <p:cNvSpPr>
            <a:spLocks noGrp="1"/>
          </p:cNvSpPr>
          <p:nvPr>
            <p:ph type="ctrTitle"/>
          </p:nvPr>
        </p:nvSpPr>
        <p:spPr/>
        <p:txBody>
          <a:bodyPr/>
          <a:lstStyle/>
          <a:p>
            <a:r>
              <a:rPr lang="fr-FR" dirty="0">
                <a:cs typeface="Poppins"/>
              </a:rPr>
              <a:t>Les 5 piliers de discours</a:t>
            </a:r>
            <a:endParaRPr lang="fr-FR"/>
          </a:p>
        </p:txBody>
      </p:sp>
      <p:sp>
        <p:nvSpPr>
          <p:cNvPr id="3" name="Date Placeholder 2">
            <a:extLst>
              <a:ext uri="{FF2B5EF4-FFF2-40B4-BE49-F238E27FC236}">
                <a16:creationId xmlns:a16="http://schemas.microsoft.com/office/drawing/2014/main" id="{A65234C1-D654-CBA3-179B-EB60E98975E7}"/>
              </a:ext>
            </a:extLst>
          </p:cNvPr>
          <p:cNvSpPr>
            <a:spLocks noGrp="1"/>
          </p:cNvSpPr>
          <p:nvPr>
            <p:ph type="dt" sz="half" idx="10"/>
          </p:nvPr>
        </p:nvSpPr>
        <p:spPr/>
        <p:txBody>
          <a:bodyPr/>
          <a:lstStyle/>
          <a:p>
            <a:fld id="{501DE9D2-DAF3-9643-B6D0-C22AE6D16B8C}" type="datetime1">
              <a:rPr lang="fr-FR" smtClean="0"/>
              <a:pPr/>
              <a:t>20/03/2026</a:t>
            </a:fld>
            <a:endParaRPr lang="fr-FR"/>
          </a:p>
        </p:txBody>
      </p:sp>
      <p:sp>
        <p:nvSpPr>
          <p:cNvPr id="4" name="Slide Number Placeholder 3">
            <a:extLst>
              <a:ext uri="{FF2B5EF4-FFF2-40B4-BE49-F238E27FC236}">
                <a16:creationId xmlns:a16="http://schemas.microsoft.com/office/drawing/2014/main" id="{EEA129E7-55A9-5718-A1E9-CD70C500FA15}"/>
              </a:ext>
            </a:extLst>
          </p:cNvPr>
          <p:cNvSpPr>
            <a:spLocks noGrp="1"/>
          </p:cNvSpPr>
          <p:nvPr>
            <p:ph type="sldNum" sz="quarter" idx="12"/>
          </p:nvPr>
        </p:nvSpPr>
        <p:spPr/>
        <p:txBody>
          <a:bodyPr/>
          <a:lstStyle/>
          <a:p>
            <a:fld id="{A85CD40C-0051-9F41-ACD4-0E2FA05735B5}" type="slidenum">
              <a:rPr lang="fr-FR" smtClean="0"/>
              <a:pPr/>
              <a:t>7</a:t>
            </a:fld>
            <a:endParaRPr lang="fr-FR"/>
          </a:p>
        </p:txBody>
      </p:sp>
    </p:spTree>
    <p:extLst>
      <p:ext uri="{BB962C8B-B14F-4D97-AF65-F5344CB8AC3E}">
        <p14:creationId xmlns:p14="http://schemas.microsoft.com/office/powerpoint/2010/main" val="100541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12192000"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lgn="ctr">
              <a:buNone/>
            </a:pPr>
            <a:r>
              <a:rPr lang="fr-FR" sz="1400" b="1" dirty="0">
                <a:solidFill>
                  <a:srgbClr val="0E0E20"/>
                </a:solidFill>
                <a:latin typeface="Poppins" pitchFamily="2" charset="77"/>
              </a:rPr>
              <a:t>Les 5 piliers — 1/2</a:t>
            </a:r>
          </a:p>
        </p:txBody>
      </p:sp>
      <p:sp>
        <p:nvSpPr>
          <p:cNvPr id="20" name="Title"/>
          <p:cNvSpPr txBox="1"/>
          <p:nvPr/>
        </p:nvSpPr>
        <p:spPr>
          <a:xfrm>
            <a:off x="444500" y="1905000"/>
            <a:ext cx="6985000" cy="635000"/>
          </a:xfrm>
          <a:prstGeom prst="rect">
            <a:avLst/>
          </a:prstGeom>
          <a:noFill/>
        </p:spPr>
        <p:txBody>
          <a:bodyPr wrap="square" lIns="0" tIns="0" rIns="0" bIns="0" anchor="t"/>
          <a:lstStyle/>
          <a:p>
            <a:pPr>
              <a:buNone/>
            </a:pPr>
            <a:r>
              <a:rPr lang="fr-FR" sz="2400" b="1" dirty="0">
                <a:solidFill>
                  <a:srgbClr val="FFFFFF"/>
                </a:solidFill>
                <a:latin typeface="Poppins" pitchFamily="2" charset="77"/>
              </a:rPr>
              <a:t>Les axes clés du discours Seenaps</a:t>
            </a:r>
          </a:p>
        </p:txBody>
      </p:sp>
      <p:sp>
        <p:nvSpPr>
          <p:cNvPr id="31" name="AccentBar0"/>
          <p:cNvSpPr/>
          <p:nvPr/>
        </p:nvSpPr>
        <p:spPr>
          <a:xfrm>
            <a:off x="698500" y="2667000"/>
            <a:ext cx="3302000" cy="50800"/>
          </a:xfrm>
          <a:prstGeom prst="rect">
            <a:avLst/>
          </a:prstGeom>
          <a:solidFill>
            <a:srgbClr val="ED7A77"/>
          </a:solidFill>
          <a:ln>
            <a:noFill/>
          </a:ln>
        </p:spPr>
        <p:txBody>
          <a:bodyPr/>
          <a:lstStyle/>
          <a:p>
            <a:endParaRPr lang="fr-FR"/>
          </a:p>
        </p:txBody>
      </p:sp>
      <p:sp>
        <p:nvSpPr>
          <p:cNvPr id="32" name="Num0"/>
          <p:cNvSpPr txBox="1"/>
          <p:nvPr/>
        </p:nvSpPr>
        <p:spPr>
          <a:xfrm>
            <a:off x="698500" y="2844800"/>
            <a:ext cx="889000" cy="635000"/>
          </a:xfrm>
          <a:prstGeom prst="rect">
            <a:avLst/>
          </a:prstGeom>
          <a:noFill/>
        </p:spPr>
        <p:txBody>
          <a:bodyPr wrap="square" lIns="0" tIns="0" rIns="0" bIns="0" anchor="t"/>
          <a:lstStyle/>
          <a:p>
            <a:pPr>
              <a:buNone/>
            </a:pPr>
            <a:r>
              <a:rPr lang="fr-FR" sz="3600" b="1" dirty="0">
                <a:solidFill>
                  <a:srgbClr val="ED7A77"/>
                </a:solidFill>
                <a:latin typeface="Poppins" pitchFamily="2" charset="77"/>
              </a:rPr>
              <a:t>01</a:t>
            </a:r>
          </a:p>
        </p:txBody>
      </p:sp>
      <p:sp>
        <p:nvSpPr>
          <p:cNvPr id="33" name="PillarTitle0"/>
          <p:cNvSpPr txBox="1"/>
          <p:nvPr/>
        </p:nvSpPr>
        <p:spPr>
          <a:xfrm>
            <a:off x="698500" y="3505200"/>
            <a:ext cx="3302000" cy="381000"/>
          </a:xfrm>
          <a:prstGeom prst="rect">
            <a:avLst/>
          </a:prstGeom>
          <a:noFill/>
        </p:spPr>
        <p:txBody>
          <a:bodyPr wrap="square" lIns="0" tIns="0" rIns="0" bIns="0" anchor="t"/>
          <a:lstStyle/>
          <a:p>
            <a:pPr>
              <a:buNone/>
            </a:pPr>
            <a:r>
              <a:rPr lang="fr-FR" sz="1600" b="1" dirty="0">
                <a:solidFill>
                  <a:srgbClr val="FFFFFF"/>
                </a:solidFill>
                <a:latin typeface="Poppins" pitchFamily="2" charset="77"/>
              </a:rPr>
              <a:t>Productivité managériale</a:t>
            </a:r>
          </a:p>
        </p:txBody>
      </p:sp>
      <p:sp>
        <p:nvSpPr>
          <p:cNvPr id="34" name="Desc0"/>
          <p:cNvSpPr txBox="1"/>
          <p:nvPr/>
        </p:nvSpPr>
        <p:spPr>
          <a:xfrm>
            <a:off x="698500" y="3949700"/>
            <a:ext cx="3302000" cy="698500"/>
          </a:xfrm>
          <a:prstGeom prst="rect">
            <a:avLst/>
          </a:prstGeom>
          <a:noFill/>
        </p:spPr>
        <p:txBody>
          <a:bodyPr wrap="square" lIns="0" tIns="0" rIns="0" bIns="0" anchor="t"/>
          <a:lstStyle/>
          <a:p>
            <a:pPr>
              <a:buNone/>
            </a:pPr>
            <a:r>
              <a:rPr lang="fr-FR" sz="1100" dirty="0">
                <a:solidFill>
                  <a:srgbClr val="D0D0E0"/>
                </a:solidFill>
                <a:latin typeface="Poppins" pitchFamily="2" charset="77"/>
              </a:rPr>
              <a:t>Suivre plus de PDV sans dégrader la qualité du pilotage. Le levier principal de scalabilité opérationnelle.</a:t>
            </a:r>
          </a:p>
        </p:txBody>
      </p:sp>
      <p:sp>
        <p:nvSpPr>
          <p:cNvPr id="35" name="Bullets0"/>
          <p:cNvSpPr txBox="1"/>
          <p:nvPr/>
        </p:nvSpPr>
        <p:spPr>
          <a:xfrm>
            <a:off x="698500" y="4775200"/>
            <a:ext cx="3302000" cy="889000"/>
          </a:xfrm>
          <a:prstGeom prst="rect">
            <a:avLst/>
          </a:prstGeom>
          <a:noFill/>
        </p:spPr>
        <p:txBody>
          <a:bodyPr wrap="square" lIns="0" tIns="0" rIns="0" bIns="0" anchor="t"/>
          <a:lstStyle/>
          <a:p>
            <a:pPr marL="171450" indent="-171450">
              <a:lnSpc>
                <a:spcPct val="140000"/>
              </a:lnSpc>
              <a:buFont typeface="Arial"/>
              <a:buChar char="●"/>
            </a:pPr>
            <a:r>
              <a:rPr lang="fr-FR" sz="1050" dirty="0">
                <a:solidFill>
                  <a:srgbClr val="FFFFFF"/>
                </a:solidFill>
                <a:latin typeface="Poppins" pitchFamily="2" charset="77"/>
              </a:rPr>
              <a:t>Plan d’action augmenté</a:t>
            </a:r>
          </a:p>
          <a:p>
            <a:pPr marL="171450" indent="-171450">
              <a:lnSpc>
                <a:spcPct val="140000"/>
              </a:lnSpc>
              <a:buFont typeface="Arial"/>
              <a:buChar char="●"/>
            </a:pPr>
            <a:r>
              <a:rPr lang="fr-FR" sz="1050" dirty="0">
                <a:solidFill>
                  <a:srgbClr val="FFFFFF"/>
                </a:solidFill>
                <a:latin typeface="Poppins" pitchFamily="2" charset="77"/>
              </a:rPr>
              <a:t>Suivi &amp; relances intelligentes</a:t>
            </a:r>
          </a:p>
          <a:p>
            <a:pPr marL="171450" indent="-171450">
              <a:lnSpc>
                <a:spcPct val="140000"/>
              </a:lnSpc>
              <a:buFont typeface="Arial"/>
              <a:buChar char="●"/>
            </a:pPr>
            <a:r>
              <a:rPr lang="fr-FR" sz="1050" dirty="0">
                <a:solidFill>
                  <a:srgbClr val="FFFFFF"/>
                </a:solidFill>
                <a:latin typeface="Poppins" pitchFamily="2" charset="77"/>
              </a:rPr>
              <a:t>Priorisation des urgences</a:t>
            </a:r>
          </a:p>
        </p:txBody>
      </p:sp>
      <p:sp>
        <p:nvSpPr>
          <p:cNvPr id="37" name="AccentBar1"/>
          <p:cNvSpPr/>
          <p:nvPr/>
        </p:nvSpPr>
        <p:spPr>
          <a:xfrm>
            <a:off x="4381500" y="2667000"/>
            <a:ext cx="3302000" cy="50800"/>
          </a:xfrm>
          <a:prstGeom prst="rect">
            <a:avLst/>
          </a:prstGeom>
          <a:solidFill>
            <a:srgbClr val="ED7A77"/>
          </a:solidFill>
          <a:ln>
            <a:noFill/>
          </a:ln>
        </p:spPr>
        <p:txBody>
          <a:bodyPr/>
          <a:lstStyle/>
          <a:p>
            <a:endParaRPr lang="fr-FR"/>
          </a:p>
        </p:txBody>
      </p:sp>
      <p:sp>
        <p:nvSpPr>
          <p:cNvPr id="38" name="Num1"/>
          <p:cNvSpPr txBox="1"/>
          <p:nvPr/>
        </p:nvSpPr>
        <p:spPr>
          <a:xfrm>
            <a:off x="4381500" y="2844800"/>
            <a:ext cx="889000" cy="635000"/>
          </a:xfrm>
          <a:prstGeom prst="rect">
            <a:avLst/>
          </a:prstGeom>
          <a:noFill/>
        </p:spPr>
        <p:txBody>
          <a:bodyPr wrap="square" lIns="0" tIns="0" rIns="0" bIns="0" anchor="t"/>
          <a:lstStyle/>
          <a:p>
            <a:pPr>
              <a:buNone/>
            </a:pPr>
            <a:r>
              <a:rPr lang="fr-FR" sz="3600" b="1" dirty="0">
                <a:solidFill>
                  <a:srgbClr val="ED7A77"/>
                </a:solidFill>
                <a:latin typeface="Poppins" pitchFamily="2" charset="77"/>
              </a:rPr>
              <a:t>02</a:t>
            </a:r>
          </a:p>
        </p:txBody>
      </p:sp>
      <p:sp>
        <p:nvSpPr>
          <p:cNvPr id="39" name="PillarTitle1"/>
          <p:cNvSpPr txBox="1"/>
          <p:nvPr/>
        </p:nvSpPr>
        <p:spPr>
          <a:xfrm>
            <a:off x="4381500" y="3505200"/>
            <a:ext cx="3302000" cy="381000"/>
          </a:xfrm>
          <a:prstGeom prst="rect">
            <a:avLst/>
          </a:prstGeom>
          <a:noFill/>
        </p:spPr>
        <p:txBody>
          <a:bodyPr wrap="square" lIns="0" tIns="0" rIns="0" bIns="0" anchor="t"/>
          <a:lstStyle/>
          <a:p>
            <a:pPr>
              <a:buNone/>
            </a:pPr>
            <a:r>
              <a:rPr lang="fr-FR" sz="1600" b="1" dirty="0">
                <a:solidFill>
                  <a:srgbClr val="FFFFFF"/>
                </a:solidFill>
                <a:latin typeface="Poppins" pitchFamily="2" charset="77"/>
              </a:rPr>
              <a:t>Exécution réseau</a:t>
            </a:r>
          </a:p>
        </p:txBody>
      </p:sp>
      <p:sp>
        <p:nvSpPr>
          <p:cNvPr id="40" name="Desc1"/>
          <p:cNvSpPr txBox="1"/>
          <p:nvPr/>
        </p:nvSpPr>
        <p:spPr>
          <a:xfrm>
            <a:off x="4381500" y="3949700"/>
            <a:ext cx="3302000" cy="698500"/>
          </a:xfrm>
          <a:prstGeom prst="rect">
            <a:avLst/>
          </a:prstGeom>
          <a:noFill/>
        </p:spPr>
        <p:txBody>
          <a:bodyPr wrap="square" lIns="0" tIns="0" rIns="0" bIns="0" anchor="t"/>
          <a:lstStyle/>
          <a:p>
            <a:pPr>
              <a:buNone/>
            </a:pPr>
            <a:r>
              <a:rPr lang="fr-FR" sz="1100" dirty="0">
                <a:solidFill>
                  <a:srgbClr val="D0D0E0"/>
                </a:solidFill>
                <a:latin typeface="Poppins" pitchFamily="2" charset="77"/>
              </a:rPr>
              <a:t>Transformer les priorités du siège en actions exécutées sur le terrain. Moins d’écarts, plus de cohérence.</a:t>
            </a:r>
          </a:p>
        </p:txBody>
      </p:sp>
      <p:sp>
        <p:nvSpPr>
          <p:cNvPr id="41" name="Bullets1"/>
          <p:cNvSpPr txBox="1"/>
          <p:nvPr/>
        </p:nvSpPr>
        <p:spPr>
          <a:xfrm>
            <a:off x="4381500" y="4775200"/>
            <a:ext cx="3302000" cy="889000"/>
          </a:xfrm>
          <a:prstGeom prst="rect">
            <a:avLst/>
          </a:prstGeom>
          <a:noFill/>
        </p:spPr>
        <p:txBody>
          <a:bodyPr wrap="square" lIns="0" tIns="0" rIns="0" bIns="0" anchor="t"/>
          <a:lstStyle/>
          <a:p>
            <a:pPr marL="171450" indent="-171450">
              <a:lnSpc>
                <a:spcPct val="140000"/>
              </a:lnSpc>
              <a:buFont typeface="Arial"/>
              <a:buChar char="●"/>
            </a:pPr>
            <a:r>
              <a:rPr lang="fr-FR" sz="1050" dirty="0">
                <a:solidFill>
                  <a:srgbClr val="FFFFFF"/>
                </a:solidFill>
                <a:latin typeface="Poppins" pitchFamily="2" charset="77"/>
              </a:rPr>
              <a:t>Cockpit animateur</a:t>
            </a:r>
          </a:p>
          <a:p>
            <a:pPr marL="171450" indent="-171450">
              <a:lnSpc>
                <a:spcPct val="140000"/>
              </a:lnSpc>
              <a:buFont typeface="Arial"/>
              <a:buChar char="●"/>
            </a:pPr>
            <a:r>
              <a:rPr lang="fr-FR" sz="1050" dirty="0">
                <a:solidFill>
                  <a:srgbClr val="FFFFFF"/>
                </a:solidFill>
                <a:latin typeface="Poppins" pitchFamily="2" charset="77"/>
              </a:rPr>
              <a:t>Préparation de visite</a:t>
            </a:r>
          </a:p>
          <a:p>
            <a:pPr marL="171450" indent="-171450">
              <a:lnSpc>
                <a:spcPct val="140000"/>
              </a:lnSpc>
              <a:buFont typeface="Arial"/>
              <a:buChar char="●"/>
            </a:pPr>
            <a:r>
              <a:rPr lang="fr-FR" sz="1050" dirty="0">
                <a:solidFill>
                  <a:srgbClr val="FFFFFF"/>
                </a:solidFill>
                <a:latin typeface="Poppins" pitchFamily="2" charset="77"/>
              </a:rPr>
              <a:t>Vue portefeuille magasins</a:t>
            </a:r>
          </a:p>
        </p:txBody>
      </p:sp>
      <p:sp>
        <p:nvSpPr>
          <p:cNvPr id="43" name="AccentBar2"/>
          <p:cNvSpPr/>
          <p:nvPr/>
        </p:nvSpPr>
        <p:spPr>
          <a:xfrm>
            <a:off x="8064500" y="2667000"/>
            <a:ext cx="3302000" cy="50800"/>
          </a:xfrm>
          <a:prstGeom prst="rect">
            <a:avLst/>
          </a:prstGeom>
          <a:solidFill>
            <a:srgbClr val="ED7A77"/>
          </a:solidFill>
          <a:ln>
            <a:noFill/>
          </a:ln>
        </p:spPr>
        <p:txBody>
          <a:bodyPr/>
          <a:lstStyle/>
          <a:p>
            <a:endParaRPr lang="fr-FR"/>
          </a:p>
        </p:txBody>
      </p:sp>
      <p:sp>
        <p:nvSpPr>
          <p:cNvPr id="44" name="Num2"/>
          <p:cNvSpPr txBox="1"/>
          <p:nvPr/>
        </p:nvSpPr>
        <p:spPr>
          <a:xfrm>
            <a:off x="8064500" y="2844800"/>
            <a:ext cx="889000" cy="635000"/>
          </a:xfrm>
          <a:prstGeom prst="rect">
            <a:avLst/>
          </a:prstGeom>
          <a:noFill/>
        </p:spPr>
        <p:txBody>
          <a:bodyPr wrap="square" lIns="0" tIns="0" rIns="0" bIns="0" anchor="t"/>
          <a:lstStyle/>
          <a:p>
            <a:pPr>
              <a:buNone/>
            </a:pPr>
            <a:r>
              <a:rPr lang="fr-FR" sz="3600" b="1" dirty="0">
                <a:solidFill>
                  <a:srgbClr val="ED7A77"/>
                </a:solidFill>
                <a:latin typeface="Poppins" pitchFamily="2" charset="77"/>
              </a:rPr>
              <a:t>03</a:t>
            </a:r>
          </a:p>
        </p:txBody>
      </p:sp>
      <p:sp>
        <p:nvSpPr>
          <p:cNvPr id="45" name="PillarTitle2"/>
          <p:cNvSpPr txBox="1"/>
          <p:nvPr/>
        </p:nvSpPr>
        <p:spPr>
          <a:xfrm>
            <a:off x="8064500" y="3505200"/>
            <a:ext cx="3302000" cy="381000"/>
          </a:xfrm>
          <a:prstGeom prst="rect">
            <a:avLst/>
          </a:prstGeom>
          <a:noFill/>
        </p:spPr>
        <p:txBody>
          <a:bodyPr wrap="square" lIns="0" tIns="0" rIns="0" bIns="0" anchor="t"/>
          <a:lstStyle/>
          <a:p>
            <a:pPr>
              <a:buNone/>
            </a:pPr>
            <a:r>
              <a:rPr lang="fr-FR" sz="1600" b="1" dirty="0">
                <a:solidFill>
                  <a:srgbClr val="FFFFFF"/>
                </a:solidFill>
                <a:latin typeface="Poppins" pitchFamily="2" charset="77"/>
              </a:rPr>
              <a:t>Visibilité partagée</a:t>
            </a:r>
          </a:p>
        </p:txBody>
      </p:sp>
      <p:sp>
        <p:nvSpPr>
          <p:cNvPr id="46" name="Desc2"/>
          <p:cNvSpPr txBox="1"/>
          <p:nvPr/>
        </p:nvSpPr>
        <p:spPr>
          <a:xfrm>
            <a:off x="8064500" y="3949700"/>
            <a:ext cx="3302000" cy="698500"/>
          </a:xfrm>
          <a:prstGeom prst="rect">
            <a:avLst/>
          </a:prstGeom>
          <a:noFill/>
        </p:spPr>
        <p:txBody>
          <a:bodyPr wrap="square" lIns="0" tIns="0" rIns="0" bIns="0" anchor="t"/>
          <a:lstStyle/>
          <a:p>
            <a:pPr>
              <a:buNone/>
            </a:pPr>
            <a:r>
              <a:rPr lang="fr-FR" sz="1100" dirty="0">
                <a:solidFill>
                  <a:srgbClr val="D0D0E0"/>
                </a:solidFill>
                <a:latin typeface="Poppins" pitchFamily="2" charset="77"/>
              </a:rPr>
              <a:t>Une vision commune des actions, retards, urgences et avancées pour tous les acteurs du réseau.</a:t>
            </a:r>
          </a:p>
        </p:txBody>
      </p:sp>
      <p:sp>
        <p:nvSpPr>
          <p:cNvPr id="47" name="Bullets2"/>
          <p:cNvSpPr txBox="1"/>
          <p:nvPr/>
        </p:nvSpPr>
        <p:spPr>
          <a:xfrm>
            <a:off x="8064500" y="4775200"/>
            <a:ext cx="3302000" cy="889000"/>
          </a:xfrm>
          <a:prstGeom prst="rect">
            <a:avLst/>
          </a:prstGeom>
          <a:noFill/>
        </p:spPr>
        <p:txBody>
          <a:bodyPr wrap="square" lIns="0" tIns="0" rIns="0" bIns="0" anchor="t"/>
          <a:lstStyle/>
          <a:p>
            <a:pPr marL="171450" indent="-171450">
              <a:lnSpc>
                <a:spcPct val="140000"/>
              </a:lnSpc>
              <a:buFont typeface="Arial"/>
              <a:buChar char="●"/>
            </a:pPr>
            <a:r>
              <a:rPr lang="fr-FR" sz="1050" dirty="0">
                <a:solidFill>
                  <a:srgbClr val="FFFFFF"/>
                </a:solidFill>
                <a:latin typeface="Poppins" pitchFamily="2" charset="77"/>
              </a:rPr>
              <a:t>Signaux faibles</a:t>
            </a:r>
          </a:p>
          <a:p>
            <a:pPr marL="171450" indent="-171450">
              <a:lnSpc>
                <a:spcPct val="140000"/>
              </a:lnSpc>
              <a:buFont typeface="Arial"/>
              <a:buChar char="●"/>
            </a:pPr>
            <a:r>
              <a:rPr lang="fr-FR" sz="1050" dirty="0">
                <a:solidFill>
                  <a:srgbClr val="FFFFFF"/>
                </a:solidFill>
                <a:latin typeface="Poppins" pitchFamily="2" charset="77"/>
              </a:rPr>
              <a:t>Tableau de bord partagé</a:t>
            </a:r>
          </a:p>
          <a:p>
            <a:pPr marL="171450" indent="-171450">
              <a:lnSpc>
                <a:spcPct val="140000"/>
              </a:lnSpc>
              <a:buFont typeface="Arial"/>
              <a:buChar char="●"/>
            </a:pPr>
            <a:r>
              <a:rPr lang="fr-FR" sz="1050" dirty="0">
                <a:solidFill>
                  <a:srgbClr val="FFFFFF"/>
                </a:solidFill>
                <a:latin typeface="Poppins" pitchFamily="2" charset="77"/>
              </a:rPr>
              <a:t>Détection PDV à risque</a:t>
            </a:r>
          </a:p>
        </p:txBody>
      </p:sp>
      <p:pic>
        <p:nvPicPr>
          <p:cNvPr id="48" name="Graphic 48" descr="Productivité managérial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4100" y="2882900"/>
            <a:ext cx="406400" cy="406400"/>
          </a:xfrm>
          <a:prstGeom prst="rect">
            <a:avLst/>
          </a:prstGeom>
        </p:spPr>
      </p:pic>
      <p:pic>
        <p:nvPicPr>
          <p:cNvPr id="49" name="Graphic 49" descr="Exécution réseau"/>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77100" y="2882900"/>
            <a:ext cx="406400" cy="406400"/>
          </a:xfrm>
          <a:prstGeom prst="rect">
            <a:avLst/>
          </a:prstGeom>
        </p:spPr>
      </p:pic>
      <p:pic>
        <p:nvPicPr>
          <p:cNvPr id="50" name="Graphic 50" descr="Visibilité partagé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60100" y="2882900"/>
            <a:ext cx="406400" cy="406400"/>
          </a:xfrm>
          <a:prstGeom prst="rect">
            <a:avLst/>
          </a:prstGeom>
        </p:spPr>
      </p:pic>
    </p:spTree>
    <p:extLst>
      <p:ext uri="{BB962C8B-B14F-4D97-AF65-F5344CB8AC3E}">
        <p14:creationId xmlns:p14="http://schemas.microsoft.com/office/powerpoint/2010/main" val="355644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A9B9-E447-2D02-8728-A707F6CFD1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1551B7-5BDE-3907-3D0D-1E3E1FA9CF2E}"/>
              </a:ext>
            </a:extLst>
          </p:cNvPr>
          <p:cNvSpPr/>
          <p:nvPr/>
        </p:nvSpPr>
        <p:spPr>
          <a:xfrm>
            <a:off x="0" y="0"/>
            <a:ext cx="12192000" cy="6858000"/>
          </a:xfrm>
          <a:prstGeom prst="rect">
            <a:avLst/>
          </a:prstGeom>
          <a:solidFill>
            <a:srgbClr val="161E4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pic>
        <p:nvPicPr>
          <p:cNvPr id="8" name="Image 7">
            <a:extLst>
              <a:ext uri="{FF2B5EF4-FFF2-40B4-BE49-F238E27FC236}">
                <a16:creationId xmlns:a16="http://schemas.microsoft.com/office/drawing/2014/main" id="{58B42C77-D9FB-72F5-6597-D4B3D1537A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839" y="599526"/>
            <a:ext cx="4844931" cy="1039685"/>
          </a:xfrm>
          <a:prstGeom prst="rect">
            <a:avLst/>
          </a:prstGeom>
        </p:spPr>
      </p:pic>
      <p:pic>
        <p:nvPicPr>
          <p:cNvPr id="4" name="Image 3">
            <a:extLst>
              <a:ext uri="{FF2B5EF4-FFF2-40B4-BE49-F238E27FC236}">
                <a16:creationId xmlns:a16="http://schemas.microsoft.com/office/drawing/2014/main" id="{D78B629A-3FA1-5DD9-DB95-D2F7E4C2AA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170" y="560594"/>
            <a:ext cx="1097780" cy="1097780"/>
          </a:xfrm>
          <a:prstGeom prst="rect">
            <a:avLst/>
          </a:prstGeom>
        </p:spPr>
      </p:pic>
      <p:sp>
        <p:nvSpPr>
          <p:cNvPr id="7" name="Rectangle : coins arrondis 6">
            <a:extLst>
              <a:ext uri="{FF2B5EF4-FFF2-40B4-BE49-F238E27FC236}">
                <a16:creationId xmlns:a16="http://schemas.microsoft.com/office/drawing/2014/main" id="{22F8179E-6392-BD39-B941-8C13AEDA21F5}"/>
              </a:ext>
            </a:extLst>
          </p:cNvPr>
          <p:cNvSpPr/>
          <p:nvPr/>
        </p:nvSpPr>
        <p:spPr>
          <a:xfrm>
            <a:off x="6414448" y="599526"/>
            <a:ext cx="3806207" cy="956234"/>
          </a:xfrm>
          <a:prstGeom prst="roundRect">
            <a:avLst/>
          </a:prstGeom>
          <a:solidFill>
            <a:srgbClr val="ED7A7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fr-FR"/>
          </a:p>
        </p:txBody>
      </p:sp>
      <p:sp>
        <p:nvSpPr>
          <p:cNvPr id="9" name="ZoneTexte 8">
            <a:extLst>
              <a:ext uri="{FF2B5EF4-FFF2-40B4-BE49-F238E27FC236}">
                <a16:creationId xmlns:a16="http://schemas.microsoft.com/office/drawing/2014/main" id="{6C1A2237-A7AF-AF6D-3E94-88075BF2B96D}"/>
              </a:ext>
            </a:extLst>
          </p:cNvPr>
          <p:cNvSpPr txBox="1"/>
          <p:nvPr/>
        </p:nvSpPr>
        <p:spPr>
          <a:xfrm>
            <a:off x="6557185" y="780635"/>
            <a:ext cx="3588164" cy="646331"/>
          </a:xfrm>
          <a:prstGeom prst="rect">
            <a:avLst/>
          </a:prstGeom>
          <a:noFill/>
        </p:spPr>
        <p:txBody>
          <a:bodyPr wrap="square" rtlCol="0">
            <a:spAutoFit/>
          </a:bodyPr>
          <a:lstStyle/>
          <a:p>
            <a:pPr algn="ctr">
              <a:buNone/>
            </a:pPr>
            <a:r>
              <a:rPr lang="fr-FR" sz="1400" b="1" dirty="0">
                <a:solidFill>
                  <a:srgbClr val="0E0E20"/>
                </a:solidFill>
                <a:latin typeface="Poppins" pitchFamily="2" charset="77"/>
              </a:rPr>
              <a:t>Les 5 piliers — 2/2</a:t>
            </a:r>
          </a:p>
        </p:txBody>
      </p:sp>
      <p:sp>
        <p:nvSpPr>
          <p:cNvPr id="50" name="Title9"/>
          <p:cNvSpPr txBox="1"/>
          <p:nvPr/>
        </p:nvSpPr>
        <p:spPr>
          <a:xfrm>
            <a:off x="444500" y="1905000"/>
            <a:ext cx="7620000" cy="635000"/>
          </a:xfrm>
          <a:prstGeom prst="rect">
            <a:avLst/>
          </a:prstGeom>
          <a:noFill/>
        </p:spPr>
        <p:txBody>
          <a:bodyPr wrap="square" lIns="0" tIns="0" rIns="0" bIns="0" anchor="t"/>
          <a:lstStyle/>
          <a:p>
            <a:pPr>
              <a:buNone/>
            </a:pPr>
            <a:r>
              <a:rPr lang="fr-FR" sz="2400" b="1" dirty="0">
                <a:solidFill>
                  <a:srgbClr val="FFFFFF"/>
                </a:solidFill>
                <a:latin typeface="Poppins" pitchFamily="2" charset="77"/>
              </a:rPr>
              <a:t>Capitalisation métier et intelligence augmentée</a:t>
            </a:r>
          </a:p>
        </p:txBody>
      </p:sp>
      <p:sp>
        <p:nvSpPr>
          <p:cNvPr id="51" name="AccentBar9_0"/>
          <p:cNvSpPr/>
          <p:nvPr/>
        </p:nvSpPr>
        <p:spPr>
          <a:xfrm>
            <a:off x="698500" y="2667000"/>
            <a:ext cx="5080000" cy="50800"/>
          </a:xfrm>
          <a:prstGeom prst="rect">
            <a:avLst/>
          </a:prstGeom>
          <a:solidFill>
            <a:srgbClr val="ED7A77"/>
          </a:solidFill>
          <a:ln>
            <a:noFill/>
          </a:ln>
        </p:spPr>
        <p:txBody>
          <a:bodyPr/>
          <a:lstStyle/>
          <a:p>
            <a:endParaRPr lang="fr-FR"/>
          </a:p>
        </p:txBody>
      </p:sp>
      <p:sp>
        <p:nvSpPr>
          <p:cNvPr id="52" name="Num9_0"/>
          <p:cNvSpPr txBox="1"/>
          <p:nvPr/>
        </p:nvSpPr>
        <p:spPr>
          <a:xfrm>
            <a:off x="698500" y="2844800"/>
            <a:ext cx="889000" cy="635000"/>
          </a:xfrm>
          <a:prstGeom prst="rect">
            <a:avLst/>
          </a:prstGeom>
          <a:noFill/>
        </p:spPr>
        <p:txBody>
          <a:bodyPr wrap="square" lIns="0" tIns="0" rIns="0" bIns="0" anchor="t"/>
          <a:lstStyle/>
          <a:p>
            <a:pPr>
              <a:buNone/>
            </a:pPr>
            <a:r>
              <a:rPr lang="fr-FR" sz="3600" b="1" dirty="0">
                <a:solidFill>
                  <a:srgbClr val="ED7A77"/>
                </a:solidFill>
                <a:latin typeface="Poppins" pitchFamily="2" charset="77"/>
              </a:rPr>
              <a:t>04</a:t>
            </a:r>
          </a:p>
        </p:txBody>
      </p:sp>
      <p:sp>
        <p:nvSpPr>
          <p:cNvPr id="53" name="PillarTitle9_0"/>
          <p:cNvSpPr txBox="1"/>
          <p:nvPr/>
        </p:nvSpPr>
        <p:spPr>
          <a:xfrm>
            <a:off x="698500" y="3505200"/>
            <a:ext cx="5080000" cy="381000"/>
          </a:xfrm>
          <a:prstGeom prst="rect">
            <a:avLst/>
          </a:prstGeom>
          <a:noFill/>
        </p:spPr>
        <p:txBody>
          <a:bodyPr wrap="square" lIns="0" tIns="0" rIns="0" bIns="0" anchor="t"/>
          <a:lstStyle/>
          <a:p>
            <a:pPr>
              <a:buNone/>
            </a:pPr>
            <a:r>
              <a:rPr lang="fr-FR" sz="1800" b="1" dirty="0">
                <a:solidFill>
                  <a:srgbClr val="FFFFFF"/>
                </a:solidFill>
                <a:latin typeface="Poppins" pitchFamily="2" charset="77"/>
              </a:rPr>
              <a:t>Capitalisation métier</a:t>
            </a:r>
          </a:p>
        </p:txBody>
      </p:sp>
      <p:sp>
        <p:nvSpPr>
          <p:cNvPr id="54" name="Desc9_0"/>
          <p:cNvSpPr txBox="1"/>
          <p:nvPr/>
        </p:nvSpPr>
        <p:spPr>
          <a:xfrm>
            <a:off x="698500" y="3987800"/>
            <a:ext cx="5080000" cy="762000"/>
          </a:xfrm>
          <a:prstGeom prst="rect">
            <a:avLst/>
          </a:prstGeom>
          <a:noFill/>
        </p:spPr>
        <p:txBody>
          <a:bodyPr wrap="square" lIns="0" tIns="0" rIns="0" bIns="0" anchor="t"/>
          <a:lstStyle/>
          <a:p>
            <a:pPr>
              <a:buNone/>
            </a:pPr>
            <a:r>
              <a:rPr lang="fr-FR" sz="1200" dirty="0">
                <a:solidFill>
                  <a:srgbClr val="D0D0E0"/>
                </a:solidFill>
                <a:latin typeface="Poppins" pitchFamily="2" charset="77"/>
              </a:rPr>
              <a:t>Le réseau apprend de ses pratiques et diffuse ce qui fonctionne. Un savoir collectif au service de la performance terrain.</a:t>
            </a:r>
          </a:p>
        </p:txBody>
      </p:sp>
      <p:sp>
        <p:nvSpPr>
          <p:cNvPr id="55" name="Bullets9_0"/>
          <p:cNvSpPr txBox="1"/>
          <p:nvPr/>
        </p:nvSpPr>
        <p:spPr>
          <a:xfrm>
            <a:off x="698500" y="4876800"/>
            <a:ext cx="5080000" cy="1143000"/>
          </a:xfrm>
          <a:prstGeom prst="rect">
            <a:avLst/>
          </a:prstGeom>
          <a:noFill/>
        </p:spPr>
        <p:txBody>
          <a:bodyPr wrap="square" lIns="0" tIns="0" rIns="0" bIns="0" anchor="t"/>
          <a:lstStyle/>
          <a:p>
            <a:pPr marL="171450" indent="-171450">
              <a:lnSpc>
                <a:spcPct val="150000"/>
              </a:lnSpc>
              <a:buFont typeface="Arial"/>
              <a:buChar char="●"/>
            </a:pPr>
            <a:r>
              <a:rPr lang="fr-FR" sz="1100" dirty="0">
                <a:solidFill>
                  <a:srgbClr val="FFFFFF"/>
                </a:solidFill>
                <a:latin typeface="Poppins" pitchFamily="2" charset="77"/>
              </a:rPr>
              <a:t>Base de savoir dynamique</a:t>
            </a:r>
          </a:p>
          <a:p>
            <a:pPr marL="171450" indent="-171450">
              <a:lnSpc>
                <a:spcPct val="150000"/>
              </a:lnSpc>
              <a:buFont typeface="Arial"/>
              <a:buChar char="●"/>
            </a:pPr>
            <a:r>
              <a:rPr lang="fr-FR" sz="1100" dirty="0">
                <a:solidFill>
                  <a:srgbClr val="FFFFFF"/>
                </a:solidFill>
                <a:latin typeface="Poppins" pitchFamily="2" charset="77"/>
              </a:rPr>
              <a:t>Extraction de patterns</a:t>
            </a:r>
          </a:p>
          <a:p>
            <a:pPr marL="171450" indent="-171450">
              <a:lnSpc>
                <a:spcPct val="150000"/>
              </a:lnSpc>
              <a:buFont typeface="Arial"/>
              <a:buChar char="●"/>
            </a:pPr>
            <a:r>
              <a:rPr lang="fr-FR" sz="1100" dirty="0">
                <a:solidFill>
                  <a:srgbClr val="FFFFFF"/>
                </a:solidFill>
                <a:latin typeface="Poppins" pitchFamily="2" charset="77"/>
              </a:rPr>
              <a:t>Validation réseau</a:t>
            </a:r>
          </a:p>
          <a:p>
            <a:pPr marL="171450" indent="-171450">
              <a:lnSpc>
                <a:spcPct val="150000"/>
              </a:lnSpc>
              <a:buFont typeface="Arial"/>
              <a:buChar char="●"/>
            </a:pPr>
            <a:r>
              <a:rPr lang="fr-FR" sz="1100" dirty="0">
                <a:solidFill>
                  <a:srgbClr val="FFFFFF"/>
                </a:solidFill>
                <a:latin typeface="Poppins" pitchFamily="2" charset="77"/>
              </a:rPr>
              <a:t>Gouvernance de la donnée</a:t>
            </a:r>
          </a:p>
        </p:txBody>
      </p:sp>
      <p:sp>
        <p:nvSpPr>
          <p:cNvPr id="56" name="AccentBar9_1"/>
          <p:cNvSpPr/>
          <p:nvPr/>
        </p:nvSpPr>
        <p:spPr>
          <a:xfrm>
            <a:off x="6286500" y="2667000"/>
            <a:ext cx="5080000" cy="50800"/>
          </a:xfrm>
          <a:prstGeom prst="rect">
            <a:avLst/>
          </a:prstGeom>
          <a:solidFill>
            <a:srgbClr val="ED7A77"/>
          </a:solidFill>
          <a:ln>
            <a:noFill/>
          </a:ln>
        </p:spPr>
        <p:txBody>
          <a:bodyPr/>
          <a:lstStyle/>
          <a:p>
            <a:endParaRPr lang="fr-FR"/>
          </a:p>
        </p:txBody>
      </p:sp>
      <p:sp>
        <p:nvSpPr>
          <p:cNvPr id="57" name="Num9_1"/>
          <p:cNvSpPr txBox="1"/>
          <p:nvPr/>
        </p:nvSpPr>
        <p:spPr>
          <a:xfrm>
            <a:off x="6286500" y="2844800"/>
            <a:ext cx="889000" cy="635000"/>
          </a:xfrm>
          <a:prstGeom prst="rect">
            <a:avLst/>
          </a:prstGeom>
          <a:noFill/>
        </p:spPr>
        <p:txBody>
          <a:bodyPr wrap="square" lIns="0" tIns="0" rIns="0" bIns="0" anchor="t"/>
          <a:lstStyle/>
          <a:p>
            <a:pPr>
              <a:buNone/>
            </a:pPr>
            <a:r>
              <a:rPr lang="fr-FR" sz="3600" b="1" dirty="0">
                <a:solidFill>
                  <a:srgbClr val="ED7A77"/>
                </a:solidFill>
                <a:latin typeface="Poppins" pitchFamily="2" charset="77"/>
              </a:rPr>
              <a:t>05</a:t>
            </a:r>
          </a:p>
        </p:txBody>
      </p:sp>
      <p:sp>
        <p:nvSpPr>
          <p:cNvPr id="58" name="PillarTitle9_1"/>
          <p:cNvSpPr txBox="1"/>
          <p:nvPr/>
        </p:nvSpPr>
        <p:spPr>
          <a:xfrm>
            <a:off x="6286500" y="3505200"/>
            <a:ext cx="5080000" cy="381000"/>
          </a:xfrm>
          <a:prstGeom prst="rect">
            <a:avLst/>
          </a:prstGeom>
          <a:noFill/>
        </p:spPr>
        <p:txBody>
          <a:bodyPr wrap="square" lIns="0" tIns="0" rIns="0" bIns="0" anchor="t"/>
          <a:lstStyle/>
          <a:p>
            <a:pPr>
              <a:buNone/>
            </a:pPr>
            <a:r>
              <a:rPr lang="fr-FR" sz="1800" b="1" dirty="0">
                <a:solidFill>
                  <a:srgbClr val="FFFFFF"/>
                </a:solidFill>
                <a:latin typeface="Poppins" pitchFamily="2" charset="77"/>
              </a:rPr>
              <a:t>Aide à la décision augmentée</a:t>
            </a:r>
          </a:p>
        </p:txBody>
      </p:sp>
      <p:sp>
        <p:nvSpPr>
          <p:cNvPr id="59" name="Desc9_1"/>
          <p:cNvSpPr txBox="1"/>
          <p:nvPr/>
        </p:nvSpPr>
        <p:spPr>
          <a:xfrm>
            <a:off x="6286500" y="3987800"/>
            <a:ext cx="5080000" cy="762000"/>
          </a:xfrm>
          <a:prstGeom prst="rect">
            <a:avLst/>
          </a:prstGeom>
          <a:noFill/>
        </p:spPr>
        <p:txBody>
          <a:bodyPr wrap="square" lIns="0" tIns="0" rIns="0" bIns="0" anchor="t"/>
          <a:lstStyle/>
          <a:p>
            <a:pPr>
              <a:buNone/>
            </a:pPr>
            <a:r>
              <a:rPr lang="fr-FR" sz="1200" dirty="0">
                <a:solidFill>
                  <a:srgbClr val="D0D0E0"/>
                </a:solidFill>
                <a:latin typeface="Poppins" pitchFamily="2" charset="77"/>
              </a:rPr>
              <a:t>Avec la donnée et l’IA, Seenaps évolue vers un rôle de coach métier et de cockpit d’arbitrage intelligent.</a:t>
            </a:r>
          </a:p>
        </p:txBody>
      </p:sp>
      <p:sp>
        <p:nvSpPr>
          <p:cNvPr id="60" name="Bullets9_1"/>
          <p:cNvSpPr txBox="1"/>
          <p:nvPr/>
        </p:nvSpPr>
        <p:spPr>
          <a:xfrm>
            <a:off x="6286500" y="4876800"/>
            <a:ext cx="5080000" cy="1143000"/>
          </a:xfrm>
          <a:prstGeom prst="rect">
            <a:avLst/>
          </a:prstGeom>
          <a:noFill/>
        </p:spPr>
        <p:txBody>
          <a:bodyPr wrap="square" lIns="0" tIns="0" rIns="0" bIns="0" anchor="t"/>
          <a:lstStyle/>
          <a:p>
            <a:pPr marL="171450" indent="-171450">
              <a:lnSpc>
                <a:spcPct val="150000"/>
              </a:lnSpc>
              <a:buFont typeface="Arial"/>
              <a:buChar char="●"/>
            </a:pPr>
            <a:r>
              <a:rPr lang="fr-FR" sz="1100" dirty="0">
                <a:solidFill>
                  <a:srgbClr val="FFFFFF"/>
                </a:solidFill>
                <a:latin typeface="Poppins" pitchFamily="2" charset="77"/>
              </a:rPr>
              <a:t>IA coach métier</a:t>
            </a:r>
          </a:p>
          <a:p>
            <a:pPr marL="171450" indent="-171450">
              <a:lnSpc>
                <a:spcPct val="150000"/>
              </a:lnSpc>
              <a:buFont typeface="Arial"/>
              <a:buChar char="●"/>
            </a:pPr>
            <a:r>
              <a:rPr lang="fr-FR" sz="1100" dirty="0">
                <a:solidFill>
                  <a:srgbClr val="FFFFFF"/>
                </a:solidFill>
                <a:latin typeface="Poppins" pitchFamily="2" charset="77"/>
              </a:rPr>
              <a:t>Check de complétude</a:t>
            </a:r>
          </a:p>
          <a:p>
            <a:pPr marL="171450" indent="-171450">
              <a:lnSpc>
                <a:spcPct val="150000"/>
              </a:lnSpc>
              <a:buFont typeface="Arial"/>
              <a:buChar char="●"/>
            </a:pPr>
            <a:r>
              <a:rPr lang="fr-FR" sz="1100" dirty="0">
                <a:solidFill>
                  <a:srgbClr val="FFFFFF"/>
                </a:solidFill>
                <a:latin typeface="Poppins" pitchFamily="2" charset="77"/>
              </a:rPr>
              <a:t>Next best action</a:t>
            </a:r>
          </a:p>
          <a:p>
            <a:pPr marL="171450" indent="-171450">
              <a:lnSpc>
                <a:spcPct val="150000"/>
              </a:lnSpc>
              <a:buFont typeface="Arial"/>
              <a:buChar char="●"/>
            </a:pPr>
            <a:r>
              <a:rPr lang="fr-FR" sz="1100" dirty="0">
                <a:solidFill>
                  <a:srgbClr val="FFFFFF"/>
                </a:solidFill>
                <a:latin typeface="Poppins" pitchFamily="2" charset="77"/>
              </a:rPr>
              <a:t>Détection PDV à risque</a:t>
            </a:r>
          </a:p>
        </p:txBody>
      </p:sp>
      <p:sp>
        <p:nvSpPr>
          <p:cNvPr id="61" name="Divider"/>
          <p:cNvSpPr/>
          <p:nvPr/>
        </p:nvSpPr>
        <p:spPr>
          <a:xfrm>
            <a:off x="6007100" y="2794000"/>
            <a:ext cx="12700" cy="3556000"/>
          </a:xfrm>
          <a:prstGeom prst="rect">
            <a:avLst/>
          </a:prstGeom>
          <a:solidFill>
            <a:srgbClr val="3A3A50"/>
          </a:solidFill>
          <a:ln>
            <a:noFill/>
          </a:ln>
        </p:spPr>
        <p:txBody>
          <a:bodyPr/>
          <a:lstStyle/>
          <a:p>
            <a:endParaRPr lang="fr-FR"/>
          </a:p>
        </p:txBody>
      </p:sp>
      <p:pic>
        <p:nvPicPr>
          <p:cNvPr id="62" name="Graphic 62" descr="Capitalisation métie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1300" y="2882900"/>
            <a:ext cx="457200" cy="457200"/>
          </a:xfrm>
          <a:prstGeom prst="rect">
            <a:avLst/>
          </a:prstGeom>
        </p:spPr>
      </p:pic>
      <p:pic>
        <p:nvPicPr>
          <p:cNvPr id="63" name="Graphic 63" descr="Aide à la décision augmenté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9300" y="2882900"/>
            <a:ext cx="457200" cy="457200"/>
          </a:xfrm>
          <a:prstGeom prst="rect">
            <a:avLst/>
          </a:prstGeom>
        </p:spPr>
      </p:pic>
    </p:spTree>
    <p:extLst>
      <p:ext uri="{BB962C8B-B14F-4D97-AF65-F5344CB8AC3E}">
        <p14:creationId xmlns:p14="http://schemas.microsoft.com/office/powerpoint/2010/main" val="210662183"/>
      </p:ext>
    </p:extLst>
  </p:cSld>
  <p:clrMapOvr>
    <a:masterClrMapping/>
  </p:clrMapOvr>
</p:sld>
</file>

<file path=ppt/theme/theme1.xml><?xml version="1.0" encoding="utf-8"?>
<a:theme xmlns:a="http://schemas.openxmlformats.org/drawingml/2006/main" name="Thème 6TM 2024">
  <a:themeElements>
    <a:clrScheme name="Couleurs 6TM 2024">
      <a:dk1>
        <a:srgbClr val="1F1F1F"/>
      </a:dk1>
      <a:lt1>
        <a:srgbClr val="FFFFFF"/>
      </a:lt1>
      <a:dk2>
        <a:srgbClr val="414141"/>
      </a:dk2>
      <a:lt2>
        <a:srgbClr val="EAECF0"/>
      </a:lt2>
      <a:accent1>
        <a:srgbClr val="D0FFE9"/>
      </a:accent1>
      <a:accent2>
        <a:srgbClr val="51767A"/>
      </a:accent2>
      <a:accent3>
        <a:srgbClr val="2F4547"/>
      </a:accent3>
      <a:accent4>
        <a:srgbClr val="95DAF0"/>
      </a:accent4>
      <a:accent5>
        <a:srgbClr val="CE6CA7"/>
      </a:accent5>
      <a:accent6>
        <a:srgbClr val="7F56D9"/>
      </a:accent6>
      <a:hlink>
        <a:srgbClr val="7F56D9"/>
      </a:hlink>
      <a:folHlink>
        <a:srgbClr val="CAD1E3"/>
      </a:folHlink>
    </a:clrScheme>
    <a:fontScheme name="Typo 6TM">
      <a:majorFont>
        <a:latin typeface="Poppins"/>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none"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ésentation1" id="{0E9D7F66-2DEB-4704-922A-7EB80A0CEB4C}" vid="{2D5C1C86-DD66-47DA-9208-D6FCC5ADE50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34DFC8-C830-794B-AB2D-C174CB3E392F}">
  <we:reference id="f5f369e5-aa35-49d7-ad7b-638152ddb008" version="1.0.0.1" store="EXCatalog" storeType="EXCatalog"/>
  <we:alternateReferences>
    <we:reference id="WA200010001" version="1.0.0.1" store="fr-FR" storeType="OMEX"/>
  </we:alternateReferences>
  <we:properties>
    <we:property name="Office.AutoShowTaskpaneWithDocument" value="tru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66E2EDC5844A459FACE855EC37046E" ma:contentTypeVersion="16" ma:contentTypeDescription="Crée un document." ma:contentTypeScope="" ma:versionID="1c2d3bf221da797613a0dd6367fe318c">
  <xsd:schema xmlns:xsd="http://www.w3.org/2001/XMLSchema" xmlns:xs="http://www.w3.org/2001/XMLSchema" xmlns:p="http://schemas.microsoft.com/office/2006/metadata/properties" xmlns:ns2="82a07bc2-be6e-4ad6-b162-6a5295e5355c" xmlns:ns3="d3aacc79-553c-4266-b05d-982780339a43" targetNamespace="http://schemas.microsoft.com/office/2006/metadata/properties" ma:root="true" ma:fieldsID="7abbe33ae9a887a1f6326f15c27ef089" ns2:_="" ns3:_="">
    <xsd:import namespace="82a07bc2-be6e-4ad6-b162-6a5295e5355c"/>
    <xsd:import namespace="d3aacc79-553c-4266-b05d-982780339a4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07bc2-be6e-4ad6-b162-6a5295e53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b0b70d52-d4e3-43cd-b57f-0a9d3ccdfa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acc79-553c-4266-b05d-982780339a4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eb3a5c-6818-40ba-8576-0a3ce31441e8}" ma:internalName="TaxCatchAll" ma:showField="CatchAllData" ma:web="d3aacc79-553c-4266-b05d-982780339a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3aacc79-553c-4266-b05d-982780339a43" xsi:nil="true"/>
    <lcf76f155ced4ddcb4097134ff3c332f xmlns="82a07bc2-be6e-4ad6-b162-6a5295e535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AD855F-CEDE-4661-81F6-D55CECB63FEB}">
  <ds:schemaRefs>
    <ds:schemaRef ds:uri="82a07bc2-be6e-4ad6-b162-6a5295e5355c"/>
    <ds:schemaRef ds:uri="d3aacc79-553c-4266-b05d-982780339a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FDD827-FB21-4466-BC3C-506D56EE9A2B}">
  <ds:schemaRefs>
    <ds:schemaRef ds:uri="http://schemas.microsoft.com/sharepoint/v3/contenttype/forms"/>
  </ds:schemaRefs>
</ds:datastoreItem>
</file>

<file path=customXml/itemProps3.xml><?xml version="1.0" encoding="utf-8"?>
<ds:datastoreItem xmlns:ds="http://schemas.openxmlformats.org/officeDocument/2006/customXml" ds:itemID="{F2FD9F60-DFA0-4FA9-85BB-BCFCFC4A3018}">
  <ds:schemaRefs>
    <ds:schemaRef ds:uri="http://schemas.microsoft.com/office/2006/metadata/properties"/>
    <ds:schemaRef ds:uri="d3aacc79-553c-4266-b05d-982780339a43"/>
    <ds:schemaRef ds:uri="http://schemas.microsoft.com/office/infopath/2007/PartnerControl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82a07bc2-be6e-4ad6-b162-6a5295e5355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Thème 6TM 2024</Template>
  <TotalTime>55</TotalTime>
  <Words>1036</Words>
  <Application>Microsoft Macintosh PowerPoint</Application>
  <PresentationFormat>Grand écran</PresentationFormat>
  <Paragraphs>136</Paragraphs>
  <Slides>13</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Police système Courant</vt:lpstr>
      <vt:lpstr>Wingdings</vt:lpstr>
      <vt:lpstr>Inter SemiBold</vt:lpstr>
      <vt:lpstr>Poppins SemiBold</vt:lpstr>
      <vt:lpstr>Courier New</vt:lpstr>
      <vt:lpstr>Arial</vt:lpstr>
      <vt:lpstr>Inter</vt:lpstr>
      <vt:lpstr>Calibri</vt:lpstr>
      <vt:lpstr>Poppins</vt:lpstr>
      <vt:lpstr>Thème 6TM 2024</vt:lpstr>
      <vt:lpstr>Présentation PowerPoint</vt:lpstr>
      <vt:lpstr>Pourquoi faire évoluer le discours</vt:lpstr>
      <vt:lpstr>Présentation PowerPoint</vt:lpstr>
      <vt:lpstr>Le nouveau positionnement à porter</vt:lpstr>
      <vt:lpstr>Présentation PowerPoint</vt:lpstr>
      <vt:lpstr>Présentation PowerPoint</vt:lpstr>
      <vt:lpstr>Les 5 piliers de discours</vt:lpstr>
      <vt:lpstr>Présentation PowerPoint</vt:lpstr>
      <vt:lpstr>Présentation PowerPoint</vt:lpstr>
      <vt:lpstr>Conséquences pour les contenus marketing</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Gaëtan De Moncuit</dc:creator>
  <cp:keywords>6TM</cp:keywords>
  <dc:description/>
  <cp:lastModifiedBy>Stéphane  Trémier</cp:lastModifiedBy>
  <cp:revision>6</cp:revision>
  <dcterms:created xsi:type="dcterms:W3CDTF">2024-07-08T09:25:06Z</dcterms:created>
  <dcterms:modified xsi:type="dcterms:W3CDTF">2026-03-20T11:01:28Z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0x010100F466E2EDC5844A459FACE855EC37046E</vt:lpwstr>
  </property>
  <property fmtid="{D5CDD505-2E9C-101B-9397-08002B2CF9AE}" pid="4" name="Order">
    <vt:lpwstr>1094600.00000000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haredFileIndex">
    <vt:lpwstr/>
  </property>
  <property fmtid="{D5CDD505-2E9C-101B-9397-08002B2CF9AE}" pid="12" name="_SourceUrl">
    <vt:lpwstr/>
  </property>
</Properties>
</file>